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683" r:id="rId3"/>
    <p:sldId id="684" r:id="rId4"/>
    <p:sldId id="272" r:id="rId5"/>
    <p:sldId id="346" r:id="rId6"/>
    <p:sldId id="456" r:id="rId7"/>
    <p:sldId id="271" r:id="rId8"/>
  </p:sldIdLst>
  <p:sldSz cx="24384000" cy="13716000"/>
  <p:notesSz cx="6797675" cy="9926638"/>
  <p:defaultTextStyle>
    <a:defPPr>
      <a:defRPr lang="cs-CZ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5CAB"/>
    <a:srgbClr val="002E5F"/>
    <a:srgbClr val="F0F0F0"/>
    <a:srgbClr val="E61A38"/>
    <a:srgbClr val="F3F7FB"/>
    <a:srgbClr val="1951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301B821-A1FF-9999-AEE7-76D212191A09}" styleName="Tabulka CzechInvest">
    <a:wholeTbl>
      <a:tcTxStyle>
        <a:fontRef idx="minor">
          <a:scrgbClr r="0" g="0" b="0"/>
        </a:fontRef>
        <a:schemeClr val="dk1"/>
      </a:tcTxStyle>
      <a:tcStyle>
        <a:tcBdr>
          <a:left>
            <a:ln w="0" cmpd="sng">
              <a:solidFill>
                <a:schemeClr val="accent1"/>
              </a:solidFill>
            </a:ln>
          </a:left>
          <a:right>
            <a:ln w="0" cmpd="sng">
              <a:solidFill>
                <a:schemeClr val="accent1"/>
              </a:solidFill>
            </a:ln>
          </a:right>
          <a:top>
            <a:ln w="0" cmpd="sng">
              <a:solidFill>
                <a:schemeClr val="accent1"/>
              </a:solidFill>
            </a:ln>
          </a:top>
          <a:bottom>
            <a:ln w="12700" cmpd="sng">
              <a:solidFill>
                <a:srgbClr val="DADADA"/>
              </a:solidFill>
            </a:ln>
          </a:bottom>
          <a:insideH>
            <a:ln w="12700" cmpd="sng">
              <a:solidFill>
                <a:srgbClr val="DADADA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rgbClr val="F0F0F0"/>
          </a:solidFill>
        </a:fill>
      </a:tcStyle>
    </a:band1H>
    <a:band2V>
      <a:tcStyle>
        <a:tcBdr/>
        <a:fill>
          <a:solidFill>
            <a:srgbClr val="F0F0F0"/>
          </a:solidFill>
        </a:fill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rgbClr val="0F5CAB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rgbClr val="E61A38"/>
              </a:solidFill>
            </a:ln>
          </a:bottom>
        </a:tcBdr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68" autoAdjust="0"/>
    <p:restoredTop sz="94660"/>
  </p:normalViewPr>
  <p:slideViewPr>
    <p:cSldViewPr snapToGrid="0" showGuides="1">
      <p:cViewPr varScale="1">
        <p:scale>
          <a:sx n="31" d="100"/>
          <a:sy n="31" d="100"/>
        </p:scale>
        <p:origin x="80" y="16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4800" dirty="0" err="1"/>
              <a:t>Electricity</a:t>
            </a:r>
            <a:r>
              <a:rPr lang="cs-CZ" sz="4800" dirty="0"/>
              <a:t> </a:t>
            </a:r>
            <a:r>
              <a:rPr lang="cs-CZ" sz="4800" dirty="0" err="1"/>
              <a:t>prices</a:t>
            </a:r>
            <a:r>
              <a:rPr lang="cs-CZ" sz="4800" dirty="0"/>
              <a:t> in </a:t>
            </a:r>
            <a:r>
              <a:rPr lang="cs-CZ" sz="4800" dirty="0" err="1"/>
              <a:t>the</a:t>
            </a:r>
            <a:r>
              <a:rPr lang="cs-CZ" sz="4800" dirty="0"/>
              <a:t> Czech Republic in</a:t>
            </a:r>
            <a:r>
              <a:rPr lang="cs-CZ" sz="4800" baseline="0" dirty="0"/>
              <a:t> 2022</a:t>
            </a:r>
            <a:endParaRPr lang="cs-CZ" sz="4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Electricity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List1!$A$2:$A$13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 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List1!$B$2:$B$13</c:f>
              <c:numCache>
                <c:formatCode>General</c:formatCode>
                <c:ptCount val="12"/>
                <c:pt idx="0">
                  <c:v>144</c:v>
                </c:pt>
                <c:pt idx="1">
                  <c:v>168</c:v>
                </c:pt>
                <c:pt idx="2">
                  <c:v>183</c:v>
                </c:pt>
                <c:pt idx="3">
                  <c:v>218</c:v>
                </c:pt>
                <c:pt idx="4">
                  <c:v>266</c:v>
                </c:pt>
                <c:pt idx="5">
                  <c:v>250</c:v>
                </c:pt>
                <c:pt idx="6">
                  <c:v>324</c:v>
                </c:pt>
                <c:pt idx="7">
                  <c:v>406</c:v>
                </c:pt>
                <c:pt idx="8">
                  <c:v>984</c:v>
                </c:pt>
                <c:pt idx="9">
                  <c:v>428</c:v>
                </c:pt>
                <c:pt idx="10">
                  <c:v>363</c:v>
                </c:pt>
                <c:pt idx="11">
                  <c:v>353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42-4763-83E2-2C58619E51B6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Gas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List1!$A$2:$A$13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 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List1!$C$2:$C$13</c:f>
              <c:numCache>
                <c:formatCode>General</c:formatCode>
                <c:ptCount val="12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42-4763-83E2-2C58619E51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7736024"/>
        <c:axId val="577738320"/>
      </c:lineChart>
      <c:catAx>
        <c:axId val="577736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77738320"/>
        <c:crosses val="autoZero"/>
        <c:auto val="1"/>
        <c:lblAlgn val="ctr"/>
        <c:lblOffset val="100"/>
        <c:noMultiLvlLbl val="0"/>
      </c:catAx>
      <c:valAx>
        <c:axId val="577738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77736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DEACF6-B514-45A4-9D7F-3A89F4F7B57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0DA76AF-A5E5-485D-B691-4FA920809BCC}">
      <dgm:prSet phldrT="[Text]"/>
      <dgm:spPr/>
      <dgm:t>
        <a:bodyPr/>
        <a:lstStyle/>
        <a:p>
          <a:r>
            <a:rPr lang="cs-CZ" dirty="0" err="1"/>
            <a:t>Large</a:t>
          </a:r>
          <a:r>
            <a:rPr lang="cs-CZ" dirty="0"/>
            <a:t> business</a:t>
          </a:r>
        </a:p>
      </dgm:t>
    </dgm:pt>
    <dgm:pt modelId="{E7C0D361-ECED-43BB-A45E-E47E8E6AA630}" type="parTrans" cxnId="{6CB4F097-19C3-4F2A-9710-D2DC23CD3295}">
      <dgm:prSet/>
      <dgm:spPr/>
      <dgm:t>
        <a:bodyPr/>
        <a:lstStyle/>
        <a:p>
          <a:endParaRPr lang="cs-CZ"/>
        </a:p>
      </dgm:t>
    </dgm:pt>
    <dgm:pt modelId="{0E06BB92-9580-4E51-B768-08B20E042FBD}" type="sibTrans" cxnId="{6CB4F097-19C3-4F2A-9710-D2DC23CD3295}">
      <dgm:prSet/>
      <dgm:spPr/>
      <dgm:t>
        <a:bodyPr/>
        <a:lstStyle/>
        <a:p>
          <a:endParaRPr lang="cs-CZ"/>
        </a:p>
      </dgm:t>
    </dgm:pt>
    <dgm:pt modelId="{865A4606-6004-44CF-84CB-9476139E9783}">
      <dgm:prSet phldrT="[Text]"/>
      <dgm:spPr/>
      <dgm:t>
        <a:bodyPr/>
        <a:lstStyle/>
        <a:p>
          <a:r>
            <a:rPr lang="cs-CZ" dirty="0"/>
            <a:t> 45 </a:t>
          </a:r>
          <a:r>
            <a:rPr lang="cs-CZ" dirty="0" err="1"/>
            <a:t>million</a:t>
          </a:r>
          <a:r>
            <a:rPr lang="cs-CZ" dirty="0"/>
            <a:t> CZK</a:t>
          </a:r>
        </a:p>
      </dgm:t>
    </dgm:pt>
    <dgm:pt modelId="{7A207888-621C-4EC5-A0CA-DA324A1E25AB}" type="parTrans" cxnId="{2037F0E5-B75A-4BD7-A5DD-BD9CD416313D}">
      <dgm:prSet/>
      <dgm:spPr/>
      <dgm:t>
        <a:bodyPr/>
        <a:lstStyle/>
        <a:p>
          <a:endParaRPr lang="cs-CZ"/>
        </a:p>
      </dgm:t>
    </dgm:pt>
    <dgm:pt modelId="{47A4DB74-0E18-4993-9704-75DA49DDF04F}" type="sibTrans" cxnId="{2037F0E5-B75A-4BD7-A5DD-BD9CD416313D}">
      <dgm:prSet/>
      <dgm:spPr/>
      <dgm:t>
        <a:bodyPr/>
        <a:lstStyle/>
        <a:p>
          <a:endParaRPr lang="cs-CZ"/>
        </a:p>
      </dgm:t>
    </dgm:pt>
    <dgm:pt modelId="{716252F9-288B-4EB4-B63F-163EFD5C27A6}">
      <dgm:prSet phldrT="[Text]"/>
      <dgm:spPr/>
      <dgm:t>
        <a:bodyPr/>
        <a:lstStyle/>
        <a:p>
          <a:r>
            <a:rPr lang="cs-CZ" dirty="0"/>
            <a:t> up to 30%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eligible</a:t>
          </a:r>
          <a:r>
            <a:rPr lang="cs-CZ" dirty="0"/>
            <a:t> </a:t>
          </a:r>
          <a:r>
            <a:rPr lang="cs-CZ" dirty="0" err="1"/>
            <a:t>costs</a:t>
          </a:r>
          <a:endParaRPr lang="cs-CZ" dirty="0"/>
        </a:p>
      </dgm:t>
    </dgm:pt>
    <dgm:pt modelId="{4850B2A7-8E23-47EA-A917-AE6084F5C2F7}" type="parTrans" cxnId="{C1798F10-AA6E-487E-B1D7-4897885FA9ED}">
      <dgm:prSet/>
      <dgm:spPr/>
      <dgm:t>
        <a:bodyPr/>
        <a:lstStyle/>
        <a:p>
          <a:endParaRPr lang="cs-CZ"/>
        </a:p>
      </dgm:t>
    </dgm:pt>
    <dgm:pt modelId="{79C19EAD-3E89-4AC1-82AF-91A68584B02D}" type="sibTrans" cxnId="{C1798F10-AA6E-487E-B1D7-4897885FA9ED}">
      <dgm:prSet/>
      <dgm:spPr/>
      <dgm:t>
        <a:bodyPr/>
        <a:lstStyle/>
        <a:p>
          <a:endParaRPr lang="cs-CZ"/>
        </a:p>
      </dgm:t>
    </dgm:pt>
    <dgm:pt modelId="{2A462641-0F2F-4C04-B28D-BD44655062C0}">
      <dgm:prSet phldrT="[Text]"/>
      <dgm:spPr/>
      <dgm:t>
        <a:bodyPr/>
        <a:lstStyle/>
        <a:p>
          <a:r>
            <a:rPr lang="cs-CZ" dirty="0" err="1"/>
            <a:t>Large</a:t>
          </a:r>
          <a:r>
            <a:rPr lang="cs-CZ" dirty="0"/>
            <a:t> </a:t>
          </a:r>
          <a:r>
            <a:rPr lang="cs-CZ" dirty="0" err="1"/>
            <a:t>energy</a:t>
          </a:r>
          <a:r>
            <a:rPr lang="cs-CZ" dirty="0"/>
            <a:t> </a:t>
          </a:r>
          <a:r>
            <a:rPr lang="cs-CZ" dirty="0" err="1"/>
            <a:t>intensive</a:t>
          </a:r>
          <a:r>
            <a:rPr lang="cs-CZ" dirty="0"/>
            <a:t> business</a:t>
          </a:r>
        </a:p>
      </dgm:t>
    </dgm:pt>
    <dgm:pt modelId="{4983713A-CF1C-455A-8DA0-80D62BB44D45}" type="parTrans" cxnId="{BD6ED2D8-1D1D-4F25-9BBA-3B8A6EEF9520}">
      <dgm:prSet/>
      <dgm:spPr/>
      <dgm:t>
        <a:bodyPr/>
        <a:lstStyle/>
        <a:p>
          <a:endParaRPr lang="cs-CZ"/>
        </a:p>
      </dgm:t>
    </dgm:pt>
    <dgm:pt modelId="{FF77C284-9CF4-4EC1-B93D-71F34D759C0A}" type="sibTrans" cxnId="{BD6ED2D8-1D1D-4F25-9BBA-3B8A6EEF9520}">
      <dgm:prSet/>
      <dgm:spPr/>
      <dgm:t>
        <a:bodyPr/>
        <a:lstStyle/>
        <a:p>
          <a:endParaRPr lang="cs-CZ"/>
        </a:p>
      </dgm:t>
    </dgm:pt>
    <dgm:pt modelId="{4B2DF072-3D96-4BA9-AB0F-DE78BDE5903B}">
      <dgm:prSet phldrT="[Text]"/>
      <dgm:spPr/>
      <dgm:t>
        <a:bodyPr/>
        <a:lstStyle/>
        <a:p>
          <a:r>
            <a:rPr lang="cs-CZ" dirty="0"/>
            <a:t> 200 </a:t>
          </a:r>
          <a:r>
            <a:rPr lang="cs-CZ" dirty="0" err="1"/>
            <a:t>million</a:t>
          </a:r>
          <a:r>
            <a:rPr lang="cs-CZ" dirty="0"/>
            <a:t> CZK </a:t>
          </a:r>
          <a:r>
            <a:rPr lang="cs-CZ" dirty="0" err="1"/>
            <a:t>or</a:t>
          </a:r>
          <a:r>
            <a:rPr lang="cs-CZ" dirty="0"/>
            <a:t> 80%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operating</a:t>
          </a:r>
          <a:r>
            <a:rPr lang="cs-CZ" dirty="0"/>
            <a:t> </a:t>
          </a:r>
          <a:r>
            <a:rPr lang="cs-CZ" dirty="0" err="1"/>
            <a:t>loss</a:t>
          </a:r>
          <a:endParaRPr lang="cs-CZ" dirty="0"/>
        </a:p>
      </dgm:t>
    </dgm:pt>
    <dgm:pt modelId="{FB2862CE-CD29-4D2B-A4D3-F4946F301D10}" type="parTrans" cxnId="{818AF991-D125-4272-8E35-60682103E761}">
      <dgm:prSet/>
      <dgm:spPr/>
      <dgm:t>
        <a:bodyPr/>
        <a:lstStyle/>
        <a:p>
          <a:endParaRPr lang="cs-CZ"/>
        </a:p>
      </dgm:t>
    </dgm:pt>
    <dgm:pt modelId="{221A328B-3E8F-4646-ABA6-75F71A98E6DA}" type="sibTrans" cxnId="{818AF991-D125-4272-8E35-60682103E761}">
      <dgm:prSet/>
      <dgm:spPr/>
      <dgm:t>
        <a:bodyPr/>
        <a:lstStyle/>
        <a:p>
          <a:endParaRPr lang="cs-CZ"/>
        </a:p>
      </dgm:t>
    </dgm:pt>
    <dgm:pt modelId="{26DB346C-C344-4769-99DB-CD1CE73F2AD2}">
      <dgm:prSet phldrT="[Text]"/>
      <dgm:spPr/>
      <dgm:t>
        <a:bodyPr/>
        <a:lstStyle/>
        <a:p>
          <a:r>
            <a:rPr lang="cs-CZ" dirty="0"/>
            <a:t> up to 50%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eligible</a:t>
          </a:r>
          <a:r>
            <a:rPr lang="cs-CZ" dirty="0"/>
            <a:t> </a:t>
          </a:r>
          <a:r>
            <a:rPr lang="cs-CZ" dirty="0" err="1"/>
            <a:t>costs</a:t>
          </a:r>
          <a:endParaRPr lang="cs-CZ" dirty="0"/>
        </a:p>
      </dgm:t>
    </dgm:pt>
    <dgm:pt modelId="{B2ECCFFB-5580-45F8-9240-18F70B1B2FA4}" type="parTrans" cxnId="{CF4B2964-6A7A-494C-9691-D687285EA083}">
      <dgm:prSet/>
      <dgm:spPr/>
      <dgm:t>
        <a:bodyPr/>
        <a:lstStyle/>
        <a:p>
          <a:endParaRPr lang="cs-CZ"/>
        </a:p>
      </dgm:t>
    </dgm:pt>
    <dgm:pt modelId="{3B874691-030E-4921-9502-7E8FB739AE48}" type="sibTrans" cxnId="{CF4B2964-6A7A-494C-9691-D687285EA083}">
      <dgm:prSet/>
      <dgm:spPr/>
      <dgm:t>
        <a:bodyPr/>
        <a:lstStyle/>
        <a:p>
          <a:endParaRPr lang="cs-CZ"/>
        </a:p>
      </dgm:t>
    </dgm:pt>
    <dgm:pt modelId="{75EA1C9A-9C8B-4B26-94FC-6F8ED4E2B15A}">
      <dgm:prSet phldrT="[Text]"/>
      <dgm:spPr/>
      <dgm:t>
        <a:bodyPr/>
        <a:lstStyle/>
        <a:p>
          <a:r>
            <a:rPr lang="cs-CZ" dirty="0" err="1"/>
            <a:t>Large</a:t>
          </a:r>
          <a:r>
            <a:rPr lang="cs-CZ" dirty="0"/>
            <a:t> business in </a:t>
          </a:r>
          <a:r>
            <a:rPr lang="cs-CZ" dirty="0" err="1"/>
            <a:t>selected</a:t>
          </a:r>
          <a:r>
            <a:rPr lang="cs-CZ" dirty="0"/>
            <a:t> </a:t>
          </a:r>
          <a:r>
            <a:rPr lang="cs-CZ" dirty="0" err="1"/>
            <a:t>sector</a:t>
          </a:r>
          <a:endParaRPr lang="cs-CZ" dirty="0"/>
        </a:p>
      </dgm:t>
    </dgm:pt>
    <dgm:pt modelId="{4CCE6637-81CD-476C-AC4E-D46028D5CCF9}" type="parTrans" cxnId="{A6DEFB33-466B-4AA6-B09B-F2A077BFEC99}">
      <dgm:prSet/>
      <dgm:spPr/>
      <dgm:t>
        <a:bodyPr/>
        <a:lstStyle/>
        <a:p>
          <a:endParaRPr lang="cs-CZ"/>
        </a:p>
      </dgm:t>
    </dgm:pt>
    <dgm:pt modelId="{93BA9820-3879-43D5-AE3B-38302419EBCF}" type="sibTrans" cxnId="{A6DEFB33-466B-4AA6-B09B-F2A077BFEC99}">
      <dgm:prSet/>
      <dgm:spPr/>
      <dgm:t>
        <a:bodyPr/>
        <a:lstStyle/>
        <a:p>
          <a:endParaRPr lang="cs-CZ"/>
        </a:p>
      </dgm:t>
    </dgm:pt>
    <dgm:pt modelId="{A4F79DCE-0AF3-4212-93C5-4E32D30F46C9}">
      <dgm:prSet phldrT="[Text]"/>
      <dgm:spPr/>
      <dgm:t>
        <a:bodyPr/>
        <a:lstStyle/>
        <a:p>
          <a:r>
            <a:rPr lang="cs-CZ" dirty="0"/>
            <a:t> 200 </a:t>
          </a:r>
          <a:r>
            <a:rPr lang="cs-CZ" dirty="0" err="1"/>
            <a:t>million</a:t>
          </a:r>
          <a:r>
            <a:rPr lang="cs-CZ" dirty="0"/>
            <a:t> CZK </a:t>
          </a:r>
          <a:r>
            <a:rPr lang="cs-CZ" dirty="0" err="1"/>
            <a:t>or</a:t>
          </a:r>
          <a:r>
            <a:rPr lang="cs-CZ" dirty="0"/>
            <a:t> 80%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operating</a:t>
          </a:r>
          <a:r>
            <a:rPr lang="cs-CZ" dirty="0"/>
            <a:t> </a:t>
          </a:r>
          <a:r>
            <a:rPr lang="cs-CZ" dirty="0" err="1"/>
            <a:t>loss</a:t>
          </a:r>
          <a:endParaRPr lang="cs-CZ" dirty="0"/>
        </a:p>
      </dgm:t>
    </dgm:pt>
    <dgm:pt modelId="{5A15ECA5-DFD5-4F3F-86FC-E2F15802FD7F}" type="sibTrans" cxnId="{B7DEC957-5B0D-4F0E-B804-E22FD33D5AA3}">
      <dgm:prSet/>
      <dgm:spPr/>
      <dgm:t>
        <a:bodyPr/>
        <a:lstStyle/>
        <a:p>
          <a:endParaRPr lang="cs-CZ"/>
        </a:p>
      </dgm:t>
    </dgm:pt>
    <dgm:pt modelId="{DE04988B-03D4-4C19-A567-2C3D2C39D34F}" type="parTrans" cxnId="{B7DEC957-5B0D-4F0E-B804-E22FD33D5AA3}">
      <dgm:prSet/>
      <dgm:spPr/>
      <dgm:t>
        <a:bodyPr/>
        <a:lstStyle/>
        <a:p>
          <a:endParaRPr lang="cs-CZ"/>
        </a:p>
      </dgm:t>
    </dgm:pt>
    <dgm:pt modelId="{72BA6D1E-D74D-4AE7-947D-C057B791227A}">
      <dgm:prSet phldrT="[Text]"/>
      <dgm:spPr/>
      <dgm:t>
        <a:bodyPr/>
        <a:lstStyle/>
        <a:p>
          <a:r>
            <a:rPr lang="cs-CZ" dirty="0"/>
            <a:t> up to 70%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eligible</a:t>
          </a:r>
          <a:r>
            <a:rPr lang="cs-CZ" dirty="0"/>
            <a:t> </a:t>
          </a:r>
          <a:r>
            <a:rPr lang="cs-CZ" dirty="0" err="1"/>
            <a:t>costs</a:t>
          </a:r>
          <a:endParaRPr lang="cs-CZ" dirty="0"/>
        </a:p>
      </dgm:t>
    </dgm:pt>
    <dgm:pt modelId="{7AE254AD-E2CA-494F-96F6-40321A170A5F}" type="sibTrans" cxnId="{79E2CAE7-D248-46C0-B107-0C176CA589FF}">
      <dgm:prSet/>
      <dgm:spPr/>
      <dgm:t>
        <a:bodyPr/>
        <a:lstStyle/>
        <a:p>
          <a:endParaRPr lang="cs-CZ"/>
        </a:p>
      </dgm:t>
    </dgm:pt>
    <dgm:pt modelId="{915177CD-915E-470C-97E8-83558678670D}" type="parTrans" cxnId="{79E2CAE7-D248-46C0-B107-0C176CA589FF}">
      <dgm:prSet/>
      <dgm:spPr/>
      <dgm:t>
        <a:bodyPr/>
        <a:lstStyle/>
        <a:p>
          <a:endParaRPr lang="cs-CZ"/>
        </a:p>
      </dgm:t>
    </dgm:pt>
    <dgm:pt modelId="{4C984234-AD50-4C0A-AAB7-5E6624AD9530}" type="pres">
      <dgm:prSet presAssocID="{83DEACF6-B514-45A4-9D7F-3A89F4F7B572}" presName="Name0" presStyleCnt="0">
        <dgm:presLayoutVars>
          <dgm:dir/>
          <dgm:animLvl val="lvl"/>
          <dgm:resizeHandles val="exact"/>
        </dgm:presLayoutVars>
      </dgm:prSet>
      <dgm:spPr/>
    </dgm:pt>
    <dgm:pt modelId="{B5CB90FD-FECE-470A-BAFB-A26EF39EB22F}" type="pres">
      <dgm:prSet presAssocID="{40DA76AF-A5E5-485D-B691-4FA920809BCC}" presName="composite" presStyleCnt="0"/>
      <dgm:spPr/>
    </dgm:pt>
    <dgm:pt modelId="{42A78E4D-70B3-405C-ABB2-068652D4D892}" type="pres">
      <dgm:prSet presAssocID="{40DA76AF-A5E5-485D-B691-4FA920809BC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29F7103C-B594-4760-9B49-AC4470E9B459}" type="pres">
      <dgm:prSet presAssocID="{40DA76AF-A5E5-485D-B691-4FA920809BCC}" presName="desTx" presStyleLbl="alignAccFollowNode1" presStyleIdx="0" presStyleCnt="3">
        <dgm:presLayoutVars>
          <dgm:bulletEnabled val="1"/>
        </dgm:presLayoutVars>
      </dgm:prSet>
      <dgm:spPr/>
    </dgm:pt>
    <dgm:pt modelId="{CF45F455-7F44-4D9B-ABB7-FB64549403E2}" type="pres">
      <dgm:prSet presAssocID="{0E06BB92-9580-4E51-B768-08B20E042FBD}" presName="space" presStyleCnt="0"/>
      <dgm:spPr/>
    </dgm:pt>
    <dgm:pt modelId="{82A83684-C50F-4439-BDAF-45F6225A3951}" type="pres">
      <dgm:prSet presAssocID="{2A462641-0F2F-4C04-B28D-BD44655062C0}" presName="composite" presStyleCnt="0"/>
      <dgm:spPr/>
    </dgm:pt>
    <dgm:pt modelId="{C2DA7A7F-F404-436D-88C1-140AD0EFA381}" type="pres">
      <dgm:prSet presAssocID="{2A462641-0F2F-4C04-B28D-BD44655062C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981F69E-AEE7-4EAC-B5C8-C0C94C2DBE64}" type="pres">
      <dgm:prSet presAssocID="{2A462641-0F2F-4C04-B28D-BD44655062C0}" presName="desTx" presStyleLbl="alignAccFollowNode1" presStyleIdx="1" presStyleCnt="3">
        <dgm:presLayoutVars>
          <dgm:bulletEnabled val="1"/>
        </dgm:presLayoutVars>
      </dgm:prSet>
      <dgm:spPr/>
    </dgm:pt>
    <dgm:pt modelId="{DA9AA995-DD6D-47B4-A8CE-C05C9E18D213}" type="pres">
      <dgm:prSet presAssocID="{FF77C284-9CF4-4EC1-B93D-71F34D759C0A}" presName="space" presStyleCnt="0"/>
      <dgm:spPr/>
    </dgm:pt>
    <dgm:pt modelId="{F908EE02-4682-4F29-8CB9-ED1A71FC608C}" type="pres">
      <dgm:prSet presAssocID="{75EA1C9A-9C8B-4B26-94FC-6F8ED4E2B15A}" presName="composite" presStyleCnt="0"/>
      <dgm:spPr/>
    </dgm:pt>
    <dgm:pt modelId="{3EA067FF-3DEC-4278-8BCE-6F10AAF1ED20}" type="pres">
      <dgm:prSet presAssocID="{75EA1C9A-9C8B-4B26-94FC-6F8ED4E2B15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29D4F147-944F-4AA3-96BC-209A3407ADCE}" type="pres">
      <dgm:prSet presAssocID="{75EA1C9A-9C8B-4B26-94FC-6F8ED4E2B15A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C1798F10-AA6E-487E-B1D7-4897885FA9ED}" srcId="{40DA76AF-A5E5-485D-B691-4FA920809BCC}" destId="{716252F9-288B-4EB4-B63F-163EFD5C27A6}" srcOrd="1" destOrd="0" parTransId="{4850B2A7-8E23-47EA-A917-AE6084F5C2F7}" sibTransId="{79C19EAD-3E89-4AC1-82AF-91A68584B02D}"/>
    <dgm:cxn modelId="{0517161F-4461-4FE4-891A-945878651C42}" type="presOf" srcId="{40DA76AF-A5E5-485D-B691-4FA920809BCC}" destId="{42A78E4D-70B3-405C-ABB2-068652D4D892}" srcOrd="0" destOrd="0" presId="urn:microsoft.com/office/officeart/2005/8/layout/hList1"/>
    <dgm:cxn modelId="{A6DEFB33-466B-4AA6-B09B-F2A077BFEC99}" srcId="{83DEACF6-B514-45A4-9D7F-3A89F4F7B572}" destId="{75EA1C9A-9C8B-4B26-94FC-6F8ED4E2B15A}" srcOrd="2" destOrd="0" parTransId="{4CCE6637-81CD-476C-AC4E-D46028D5CCF9}" sibTransId="{93BA9820-3879-43D5-AE3B-38302419EBCF}"/>
    <dgm:cxn modelId="{CF4B2964-6A7A-494C-9691-D687285EA083}" srcId="{2A462641-0F2F-4C04-B28D-BD44655062C0}" destId="{26DB346C-C344-4769-99DB-CD1CE73F2AD2}" srcOrd="1" destOrd="0" parTransId="{B2ECCFFB-5580-45F8-9240-18F70B1B2FA4}" sibTransId="{3B874691-030E-4921-9502-7E8FB739AE48}"/>
    <dgm:cxn modelId="{B7DEC957-5B0D-4F0E-B804-E22FD33D5AA3}" srcId="{75EA1C9A-9C8B-4B26-94FC-6F8ED4E2B15A}" destId="{A4F79DCE-0AF3-4212-93C5-4E32D30F46C9}" srcOrd="0" destOrd="0" parTransId="{DE04988B-03D4-4C19-A567-2C3D2C39D34F}" sibTransId="{5A15ECA5-DFD5-4F3F-86FC-E2F15802FD7F}"/>
    <dgm:cxn modelId="{818AF991-D125-4272-8E35-60682103E761}" srcId="{2A462641-0F2F-4C04-B28D-BD44655062C0}" destId="{4B2DF072-3D96-4BA9-AB0F-DE78BDE5903B}" srcOrd="0" destOrd="0" parTransId="{FB2862CE-CD29-4D2B-A4D3-F4946F301D10}" sibTransId="{221A328B-3E8F-4646-ABA6-75F71A98E6DA}"/>
    <dgm:cxn modelId="{6CB4F097-19C3-4F2A-9710-D2DC23CD3295}" srcId="{83DEACF6-B514-45A4-9D7F-3A89F4F7B572}" destId="{40DA76AF-A5E5-485D-B691-4FA920809BCC}" srcOrd="0" destOrd="0" parTransId="{E7C0D361-ECED-43BB-A45E-E47E8E6AA630}" sibTransId="{0E06BB92-9580-4E51-B768-08B20E042FBD}"/>
    <dgm:cxn modelId="{F7B8ED9A-62F4-4194-B87B-67EB804CAF0A}" type="presOf" srcId="{865A4606-6004-44CF-84CB-9476139E9783}" destId="{29F7103C-B594-4760-9B49-AC4470E9B459}" srcOrd="0" destOrd="0" presId="urn:microsoft.com/office/officeart/2005/8/layout/hList1"/>
    <dgm:cxn modelId="{0C45C1B2-C684-4429-9EC1-7DDF6EB5614C}" type="presOf" srcId="{26DB346C-C344-4769-99DB-CD1CE73F2AD2}" destId="{1981F69E-AEE7-4EAC-B5C8-C0C94C2DBE64}" srcOrd="0" destOrd="1" presId="urn:microsoft.com/office/officeart/2005/8/layout/hList1"/>
    <dgm:cxn modelId="{5FE89EC9-DDC5-4AAD-BC7E-E9EDFC24EE66}" type="presOf" srcId="{4B2DF072-3D96-4BA9-AB0F-DE78BDE5903B}" destId="{1981F69E-AEE7-4EAC-B5C8-C0C94C2DBE64}" srcOrd="0" destOrd="0" presId="urn:microsoft.com/office/officeart/2005/8/layout/hList1"/>
    <dgm:cxn modelId="{BD6ED2D8-1D1D-4F25-9BBA-3B8A6EEF9520}" srcId="{83DEACF6-B514-45A4-9D7F-3A89F4F7B572}" destId="{2A462641-0F2F-4C04-B28D-BD44655062C0}" srcOrd="1" destOrd="0" parTransId="{4983713A-CF1C-455A-8DA0-80D62BB44D45}" sibTransId="{FF77C284-9CF4-4EC1-B93D-71F34D759C0A}"/>
    <dgm:cxn modelId="{11D627D9-FD05-4109-84C2-95FA9A842003}" type="presOf" srcId="{2A462641-0F2F-4C04-B28D-BD44655062C0}" destId="{C2DA7A7F-F404-436D-88C1-140AD0EFA381}" srcOrd="0" destOrd="0" presId="urn:microsoft.com/office/officeart/2005/8/layout/hList1"/>
    <dgm:cxn modelId="{0FCBCDE3-1F6D-4F8D-8622-3C6DC2D2BC79}" type="presOf" srcId="{83DEACF6-B514-45A4-9D7F-3A89F4F7B572}" destId="{4C984234-AD50-4C0A-AAB7-5E6624AD9530}" srcOrd="0" destOrd="0" presId="urn:microsoft.com/office/officeart/2005/8/layout/hList1"/>
    <dgm:cxn modelId="{2037F0E5-B75A-4BD7-A5DD-BD9CD416313D}" srcId="{40DA76AF-A5E5-485D-B691-4FA920809BCC}" destId="{865A4606-6004-44CF-84CB-9476139E9783}" srcOrd="0" destOrd="0" parTransId="{7A207888-621C-4EC5-A0CA-DA324A1E25AB}" sibTransId="{47A4DB74-0E18-4993-9704-75DA49DDF04F}"/>
    <dgm:cxn modelId="{79E2CAE7-D248-46C0-B107-0C176CA589FF}" srcId="{75EA1C9A-9C8B-4B26-94FC-6F8ED4E2B15A}" destId="{72BA6D1E-D74D-4AE7-947D-C057B791227A}" srcOrd="1" destOrd="0" parTransId="{915177CD-915E-470C-97E8-83558678670D}" sibTransId="{7AE254AD-E2CA-494F-96F6-40321A170A5F}"/>
    <dgm:cxn modelId="{B8000BF1-FC2E-479D-A607-B3C58C37E255}" type="presOf" srcId="{716252F9-288B-4EB4-B63F-163EFD5C27A6}" destId="{29F7103C-B594-4760-9B49-AC4470E9B459}" srcOrd="0" destOrd="1" presId="urn:microsoft.com/office/officeart/2005/8/layout/hList1"/>
    <dgm:cxn modelId="{1931E6F4-6490-46A8-9C3F-C3B89859034F}" type="presOf" srcId="{72BA6D1E-D74D-4AE7-947D-C057B791227A}" destId="{29D4F147-944F-4AA3-96BC-209A3407ADCE}" srcOrd="0" destOrd="1" presId="urn:microsoft.com/office/officeart/2005/8/layout/hList1"/>
    <dgm:cxn modelId="{FC0CC9F6-4525-45D9-8012-15F1AA6C3FF9}" type="presOf" srcId="{75EA1C9A-9C8B-4B26-94FC-6F8ED4E2B15A}" destId="{3EA067FF-3DEC-4278-8BCE-6F10AAF1ED20}" srcOrd="0" destOrd="0" presId="urn:microsoft.com/office/officeart/2005/8/layout/hList1"/>
    <dgm:cxn modelId="{040FC0FA-AA0C-4324-B03C-E18F472B9092}" type="presOf" srcId="{A4F79DCE-0AF3-4212-93C5-4E32D30F46C9}" destId="{29D4F147-944F-4AA3-96BC-209A3407ADCE}" srcOrd="0" destOrd="0" presId="urn:microsoft.com/office/officeart/2005/8/layout/hList1"/>
    <dgm:cxn modelId="{643E9B94-3563-4E82-8B1D-6FFAA2B6D8B3}" type="presParOf" srcId="{4C984234-AD50-4C0A-AAB7-5E6624AD9530}" destId="{B5CB90FD-FECE-470A-BAFB-A26EF39EB22F}" srcOrd="0" destOrd="0" presId="urn:microsoft.com/office/officeart/2005/8/layout/hList1"/>
    <dgm:cxn modelId="{2E2ACE18-18B3-4C3D-A94A-412DCEF07EFC}" type="presParOf" srcId="{B5CB90FD-FECE-470A-BAFB-A26EF39EB22F}" destId="{42A78E4D-70B3-405C-ABB2-068652D4D892}" srcOrd="0" destOrd="0" presId="urn:microsoft.com/office/officeart/2005/8/layout/hList1"/>
    <dgm:cxn modelId="{2AFC7374-05EA-4949-B857-751CA1488B0A}" type="presParOf" srcId="{B5CB90FD-FECE-470A-BAFB-A26EF39EB22F}" destId="{29F7103C-B594-4760-9B49-AC4470E9B459}" srcOrd="1" destOrd="0" presId="urn:microsoft.com/office/officeart/2005/8/layout/hList1"/>
    <dgm:cxn modelId="{FBB7E3A1-67FD-494E-9947-EB3617F6EBC9}" type="presParOf" srcId="{4C984234-AD50-4C0A-AAB7-5E6624AD9530}" destId="{CF45F455-7F44-4D9B-ABB7-FB64549403E2}" srcOrd="1" destOrd="0" presId="urn:microsoft.com/office/officeart/2005/8/layout/hList1"/>
    <dgm:cxn modelId="{9049EA6B-F8B7-4EAA-B5BD-1F9D4A4C4841}" type="presParOf" srcId="{4C984234-AD50-4C0A-AAB7-5E6624AD9530}" destId="{82A83684-C50F-4439-BDAF-45F6225A3951}" srcOrd="2" destOrd="0" presId="urn:microsoft.com/office/officeart/2005/8/layout/hList1"/>
    <dgm:cxn modelId="{D9F9851D-A5F5-4526-A63D-BA4EFD8760F9}" type="presParOf" srcId="{82A83684-C50F-4439-BDAF-45F6225A3951}" destId="{C2DA7A7F-F404-436D-88C1-140AD0EFA381}" srcOrd="0" destOrd="0" presId="urn:microsoft.com/office/officeart/2005/8/layout/hList1"/>
    <dgm:cxn modelId="{C7893E46-5E28-4EDE-831C-577FE44712B0}" type="presParOf" srcId="{82A83684-C50F-4439-BDAF-45F6225A3951}" destId="{1981F69E-AEE7-4EAC-B5C8-C0C94C2DBE64}" srcOrd="1" destOrd="0" presId="urn:microsoft.com/office/officeart/2005/8/layout/hList1"/>
    <dgm:cxn modelId="{3022B68A-AE4F-49F1-A5A9-0B7F3747A682}" type="presParOf" srcId="{4C984234-AD50-4C0A-AAB7-5E6624AD9530}" destId="{DA9AA995-DD6D-47B4-A8CE-C05C9E18D213}" srcOrd="3" destOrd="0" presId="urn:microsoft.com/office/officeart/2005/8/layout/hList1"/>
    <dgm:cxn modelId="{FEC4F90A-FFAC-4DA3-873A-B87D23B1B627}" type="presParOf" srcId="{4C984234-AD50-4C0A-AAB7-5E6624AD9530}" destId="{F908EE02-4682-4F29-8CB9-ED1A71FC608C}" srcOrd="4" destOrd="0" presId="urn:microsoft.com/office/officeart/2005/8/layout/hList1"/>
    <dgm:cxn modelId="{1FCC9D68-E5DF-4B9F-BB62-FE076220CC1E}" type="presParOf" srcId="{F908EE02-4682-4F29-8CB9-ED1A71FC608C}" destId="{3EA067FF-3DEC-4278-8BCE-6F10AAF1ED20}" srcOrd="0" destOrd="0" presId="urn:microsoft.com/office/officeart/2005/8/layout/hList1"/>
    <dgm:cxn modelId="{CF33671F-CE67-4E63-992E-34969211ADA2}" type="presParOf" srcId="{F908EE02-4682-4F29-8CB9-ED1A71FC608C}" destId="{29D4F147-944F-4AA3-96BC-209A3407ADC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78E4D-70B3-405C-ABB2-068652D4D892}">
      <dsp:nvSpPr>
        <dsp:cNvPr id="0" name=""/>
        <dsp:cNvSpPr/>
      </dsp:nvSpPr>
      <dsp:spPr>
        <a:xfrm>
          <a:off x="5360" y="1960280"/>
          <a:ext cx="5226681" cy="20622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166624" rIns="291592" bIns="166624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 dirty="0" err="1"/>
            <a:t>Large</a:t>
          </a:r>
          <a:r>
            <a:rPr lang="cs-CZ" sz="4100" kern="1200" dirty="0"/>
            <a:t> business</a:t>
          </a:r>
        </a:p>
      </dsp:txBody>
      <dsp:txXfrm>
        <a:off x="5360" y="1960280"/>
        <a:ext cx="5226681" cy="2062238"/>
      </dsp:txXfrm>
    </dsp:sp>
    <dsp:sp modelId="{29F7103C-B594-4760-9B49-AC4470E9B459}">
      <dsp:nvSpPr>
        <dsp:cNvPr id="0" name=""/>
        <dsp:cNvSpPr/>
      </dsp:nvSpPr>
      <dsp:spPr>
        <a:xfrm>
          <a:off x="5360" y="4022519"/>
          <a:ext cx="5226681" cy="35451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694" tIns="218694" rIns="291592" bIns="328041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 dirty="0"/>
            <a:t> 45 </a:t>
          </a:r>
          <a:r>
            <a:rPr lang="cs-CZ" sz="4100" kern="1200" dirty="0" err="1"/>
            <a:t>million</a:t>
          </a:r>
          <a:r>
            <a:rPr lang="cs-CZ" sz="4100" kern="1200" dirty="0"/>
            <a:t> CZK</a:t>
          </a:r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 dirty="0"/>
            <a:t> up to 30% </a:t>
          </a:r>
          <a:r>
            <a:rPr lang="cs-CZ" sz="4100" kern="1200" dirty="0" err="1"/>
            <a:t>of</a:t>
          </a:r>
          <a:r>
            <a:rPr lang="cs-CZ" sz="4100" kern="1200" dirty="0"/>
            <a:t> </a:t>
          </a:r>
          <a:r>
            <a:rPr lang="cs-CZ" sz="4100" kern="1200" dirty="0" err="1"/>
            <a:t>eligible</a:t>
          </a:r>
          <a:r>
            <a:rPr lang="cs-CZ" sz="4100" kern="1200" dirty="0"/>
            <a:t> </a:t>
          </a:r>
          <a:r>
            <a:rPr lang="cs-CZ" sz="4100" kern="1200" dirty="0" err="1"/>
            <a:t>costs</a:t>
          </a:r>
          <a:endParaRPr lang="cs-CZ" sz="4100" kern="1200" dirty="0"/>
        </a:p>
      </dsp:txBody>
      <dsp:txXfrm>
        <a:off x="5360" y="4022519"/>
        <a:ext cx="5226681" cy="3545167"/>
      </dsp:txXfrm>
    </dsp:sp>
    <dsp:sp modelId="{C2DA7A7F-F404-436D-88C1-140AD0EFA381}">
      <dsp:nvSpPr>
        <dsp:cNvPr id="0" name=""/>
        <dsp:cNvSpPr/>
      </dsp:nvSpPr>
      <dsp:spPr>
        <a:xfrm>
          <a:off x="5963777" y="1960280"/>
          <a:ext cx="5226681" cy="20622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166624" rIns="291592" bIns="166624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 dirty="0" err="1"/>
            <a:t>Large</a:t>
          </a:r>
          <a:r>
            <a:rPr lang="cs-CZ" sz="4100" kern="1200" dirty="0"/>
            <a:t> </a:t>
          </a:r>
          <a:r>
            <a:rPr lang="cs-CZ" sz="4100" kern="1200" dirty="0" err="1"/>
            <a:t>energy</a:t>
          </a:r>
          <a:r>
            <a:rPr lang="cs-CZ" sz="4100" kern="1200" dirty="0"/>
            <a:t> </a:t>
          </a:r>
          <a:r>
            <a:rPr lang="cs-CZ" sz="4100" kern="1200" dirty="0" err="1"/>
            <a:t>intensive</a:t>
          </a:r>
          <a:r>
            <a:rPr lang="cs-CZ" sz="4100" kern="1200" dirty="0"/>
            <a:t> business</a:t>
          </a:r>
        </a:p>
      </dsp:txBody>
      <dsp:txXfrm>
        <a:off x="5963777" y="1960280"/>
        <a:ext cx="5226681" cy="2062238"/>
      </dsp:txXfrm>
    </dsp:sp>
    <dsp:sp modelId="{1981F69E-AEE7-4EAC-B5C8-C0C94C2DBE64}">
      <dsp:nvSpPr>
        <dsp:cNvPr id="0" name=""/>
        <dsp:cNvSpPr/>
      </dsp:nvSpPr>
      <dsp:spPr>
        <a:xfrm>
          <a:off x="5963777" y="4022519"/>
          <a:ext cx="5226681" cy="35451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694" tIns="218694" rIns="291592" bIns="328041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 dirty="0"/>
            <a:t> 200 </a:t>
          </a:r>
          <a:r>
            <a:rPr lang="cs-CZ" sz="4100" kern="1200" dirty="0" err="1"/>
            <a:t>million</a:t>
          </a:r>
          <a:r>
            <a:rPr lang="cs-CZ" sz="4100" kern="1200" dirty="0"/>
            <a:t> CZK </a:t>
          </a:r>
          <a:r>
            <a:rPr lang="cs-CZ" sz="4100" kern="1200" dirty="0" err="1"/>
            <a:t>or</a:t>
          </a:r>
          <a:r>
            <a:rPr lang="cs-CZ" sz="4100" kern="1200" dirty="0"/>
            <a:t> 80% </a:t>
          </a:r>
          <a:r>
            <a:rPr lang="cs-CZ" sz="4100" kern="1200" dirty="0" err="1"/>
            <a:t>of</a:t>
          </a:r>
          <a:r>
            <a:rPr lang="cs-CZ" sz="4100" kern="1200" dirty="0"/>
            <a:t> </a:t>
          </a:r>
          <a:r>
            <a:rPr lang="cs-CZ" sz="4100" kern="1200" dirty="0" err="1"/>
            <a:t>operating</a:t>
          </a:r>
          <a:r>
            <a:rPr lang="cs-CZ" sz="4100" kern="1200" dirty="0"/>
            <a:t> </a:t>
          </a:r>
          <a:r>
            <a:rPr lang="cs-CZ" sz="4100" kern="1200" dirty="0" err="1"/>
            <a:t>loss</a:t>
          </a:r>
          <a:endParaRPr lang="cs-CZ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 dirty="0"/>
            <a:t> up to 50% </a:t>
          </a:r>
          <a:r>
            <a:rPr lang="cs-CZ" sz="4100" kern="1200" dirty="0" err="1"/>
            <a:t>of</a:t>
          </a:r>
          <a:r>
            <a:rPr lang="cs-CZ" sz="4100" kern="1200" dirty="0"/>
            <a:t> </a:t>
          </a:r>
          <a:r>
            <a:rPr lang="cs-CZ" sz="4100" kern="1200" dirty="0" err="1"/>
            <a:t>eligible</a:t>
          </a:r>
          <a:r>
            <a:rPr lang="cs-CZ" sz="4100" kern="1200" dirty="0"/>
            <a:t> </a:t>
          </a:r>
          <a:r>
            <a:rPr lang="cs-CZ" sz="4100" kern="1200" dirty="0" err="1"/>
            <a:t>costs</a:t>
          </a:r>
          <a:endParaRPr lang="cs-CZ" sz="4100" kern="1200" dirty="0"/>
        </a:p>
      </dsp:txBody>
      <dsp:txXfrm>
        <a:off x="5963777" y="4022519"/>
        <a:ext cx="5226681" cy="3545167"/>
      </dsp:txXfrm>
    </dsp:sp>
    <dsp:sp modelId="{3EA067FF-3DEC-4278-8BCE-6F10AAF1ED20}">
      <dsp:nvSpPr>
        <dsp:cNvPr id="0" name=""/>
        <dsp:cNvSpPr/>
      </dsp:nvSpPr>
      <dsp:spPr>
        <a:xfrm>
          <a:off x="11922194" y="1960280"/>
          <a:ext cx="5226681" cy="20622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166624" rIns="291592" bIns="166624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 dirty="0" err="1"/>
            <a:t>Large</a:t>
          </a:r>
          <a:r>
            <a:rPr lang="cs-CZ" sz="4100" kern="1200" dirty="0"/>
            <a:t> business in </a:t>
          </a:r>
          <a:r>
            <a:rPr lang="cs-CZ" sz="4100" kern="1200" dirty="0" err="1"/>
            <a:t>selected</a:t>
          </a:r>
          <a:r>
            <a:rPr lang="cs-CZ" sz="4100" kern="1200" dirty="0"/>
            <a:t> </a:t>
          </a:r>
          <a:r>
            <a:rPr lang="cs-CZ" sz="4100" kern="1200" dirty="0" err="1"/>
            <a:t>sector</a:t>
          </a:r>
          <a:endParaRPr lang="cs-CZ" sz="4100" kern="1200" dirty="0"/>
        </a:p>
      </dsp:txBody>
      <dsp:txXfrm>
        <a:off x="11922194" y="1960280"/>
        <a:ext cx="5226681" cy="2062238"/>
      </dsp:txXfrm>
    </dsp:sp>
    <dsp:sp modelId="{29D4F147-944F-4AA3-96BC-209A3407ADCE}">
      <dsp:nvSpPr>
        <dsp:cNvPr id="0" name=""/>
        <dsp:cNvSpPr/>
      </dsp:nvSpPr>
      <dsp:spPr>
        <a:xfrm>
          <a:off x="11922194" y="4022519"/>
          <a:ext cx="5226681" cy="35451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694" tIns="218694" rIns="291592" bIns="328041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 dirty="0"/>
            <a:t> 200 </a:t>
          </a:r>
          <a:r>
            <a:rPr lang="cs-CZ" sz="4100" kern="1200" dirty="0" err="1"/>
            <a:t>million</a:t>
          </a:r>
          <a:r>
            <a:rPr lang="cs-CZ" sz="4100" kern="1200" dirty="0"/>
            <a:t> CZK </a:t>
          </a:r>
          <a:r>
            <a:rPr lang="cs-CZ" sz="4100" kern="1200" dirty="0" err="1"/>
            <a:t>or</a:t>
          </a:r>
          <a:r>
            <a:rPr lang="cs-CZ" sz="4100" kern="1200" dirty="0"/>
            <a:t> 80% </a:t>
          </a:r>
          <a:r>
            <a:rPr lang="cs-CZ" sz="4100" kern="1200" dirty="0" err="1"/>
            <a:t>of</a:t>
          </a:r>
          <a:r>
            <a:rPr lang="cs-CZ" sz="4100" kern="1200" dirty="0"/>
            <a:t> </a:t>
          </a:r>
          <a:r>
            <a:rPr lang="cs-CZ" sz="4100" kern="1200" dirty="0" err="1"/>
            <a:t>operating</a:t>
          </a:r>
          <a:r>
            <a:rPr lang="cs-CZ" sz="4100" kern="1200" dirty="0"/>
            <a:t> </a:t>
          </a:r>
          <a:r>
            <a:rPr lang="cs-CZ" sz="4100" kern="1200" dirty="0" err="1"/>
            <a:t>loss</a:t>
          </a:r>
          <a:endParaRPr lang="cs-CZ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 dirty="0"/>
            <a:t> up to 70% </a:t>
          </a:r>
          <a:r>
            <a:rPr lang="cs-CZ" sz="4100" kern="1200" dirty="0" err="1"/>
            <a:t>of</a:t>
          </a:r>
          <a:r>
            <a:rPr lang="cs-CZ" sz="4100" kern="1200" dirty="0"/>
            <a:t> </a:t>
          </a:r>
          <a:r>
            <a:rPr lang="cs-CZ" sz="4100" kern="1200" dirty="0" err="1"/>
            <a:t>eligible</a:t>
          </a:r>
          <a:r>
            <a:rPr lang="cs-CZ" sz="4100" kern="1200" dirty="0"/>
            <a:t> </a:t>
          </a:r>
          <a:r>
            <a:rPr lang="cs-CZ" sz="4100" kern="1200" dirty="0" err="1"/>
            <a:t>costs</a:t>
          </a:r>
          <a:endParaRPr lang="cs-CZ" sz="4100" kern="1200" dirty="0"/>
        </a:p>
      </dsp:txBody>
      <dsp:txXfrm>
        <a:off x="11922194" y="4022519"/>
        <a:ext cx="5226681" cy="35451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E92F6-555A-4DF7-97D0-DE33250515A7}" type="datetimeFigureOut">
              <a:rPr lang="cs-CZ" smtClean="0"/>
              <a:t>24.01.2023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1EEBA-6ABF-422A-91E1-B474B5CD85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088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Author</a:t>
            </a:r>
            <a:r>
              <a:rPr lang="cs-CZ" dirty="0"/>
              <a:t>: Mila Hartmanova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Up-</a:t>
            </a:r>
            <a:r>
              <a:rPr lang="cs-CZ" dirty="0" err="1"/>
              <a:t>date</a:t>
            </a:r>
            <a:r>
              <a:rPr lang="cs-CZ" dirty="0"/>
              <a:t>: Up-</a:t>
            </a:r>
            <a:r>
              <a:rPr lang="cs-CZ" dirty="0" err="1"/>
              <a:t>date</a:t>
            </a:r>
            <a:r>
              <a:rPr lang="cs-CZ" dirty="0"/>
              <a:t>: </a:t>
            </a:r>
            <a:r>
              <a:rPr lang="cs-CZ" dirty="0" err="1"/>
              <a:t>March</a:t>
            </a:r>
            <a:r>
              <a:rPr lang="cs-CZ" dirty="0"/>
              <a:t>, 2020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6EF0A-3454-41D9-BA2A-57BA8593AE31}" type="slidenum">
              <a:rPr lang="en-US" noProof="0" smtClean="0"/>
              <a:pPr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9210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Author</a:t>
            </a:r>
            <a:r>
              <a:rPr lang="cs-CZ" dirty="0"/>
              <a:t>: Hartmanová</a:t>
            </a:r>
            <a:endParaRPr lang="cs-CZ" baseline="0" dirty="0"/>
          </a:p>
          <a:p>
            <a:pPr marL="0" indent="0">
              <a:buNone/>
            </a:pPr>
            <a:r>
              <a:rPr lang="cs-CZ" baseline="0" dirty="0"/>
              <a:t>Update: Juni 2021</a:t>
            </a:r>
          </a:p>
          <a:p>
            <a:pPr marL="0" indent="0">
              <a:buNone/>
            </a:pPr>
            <a:r>
              <a:rPr lang="cs-CZ" baseline="0" dirty="0" err="1"/>
              <a:t>Note</a:t>
            </a:r>
            <a:r>
              <a:rPr lang="cs-CZ" baseline="0" dirty="0"/>
              <a:t>: </a:t>
            </a:r>
            <a:r>
              <a:rPr lang="cs-CZ" baseline="0" dirty="0" err="1"/>
              <a:t>Jobs</a:t>
            </a:r>
            <a:r>
              <a:rPr lang="cs-CZ" baseline="0" dirty="0"/>
              <a:t> and </a:t>
            </a:r>
            <a:r>
              <a:rPr lang="cs-CZ" baseline="0" dirty="0" err="1"/>
              <a:t>expected</a:t>
            </a:r>
            <a:r>
              <a:rPr lang="cs-CZ" baseline="0" dirty="0"/>
              <a:t> </a:t>
            </a:r>
            <a:r>
              <a:rPr lang="cs-CZ" baseline="0" dirty="0" err="1"/>
              <a:t>investment</a:t>
            </a:r>
            <a:r>
              <a:rPr lang="cs-CZ" baseline="0" dirty="0"/>
              <a:t> </a:t>
            </a:r>
            <a:r>
              <a:rPr lang="cs-CZ" baseline="0" dirty="0" err="1"/>
              <a:t>amount</a:t>
            </a:r>
            <a:r>
              <a:rPr lang="cs-CZ" baseline="0" dirty="0"/>
              <a:t> – pouze ODHAD, většina firem již počet pracovních míst ani předpokládanou investici neuvádí, nelze tedy započítat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6EF0A-3454-41D9-BA2A-57BA8593AE31}" type="slidenum">
              <a:rPr lang="en-US" noProof="0" smtClean="0"/>
              <a:pPr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1977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hyperlink" Target="https://www.czechinvest.org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hyperlink" Target="https://www.czechinvest.org/" TargetMode="Externa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bílé překrytí">
            <a:extLst>
              <a:ext uri="{FF2B5EF4-FFF2-40B4-BE49-F238E27FC236}">
                <a16:creationId xmlns:a16="http://schemas.microsoft.com/office/drawing/2014/main" id="{EEBFC092-0434-457E-AE64-753C2C2ECEA6}"/>
              </a:ext>
            </a:extLst>
          </p:cNvPr>
          <p:cNvSpPr/>
          <p:nvPr userDrawn="1"/>
        </p:nvSpPr>
        <p:spPr>
          <a:xfrm>
            <a:off x="0" y="-1"/>
            <a:ext cx="24384000" cy="13716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noProof="0"/>
          </a:p>
        </p:txBody>
      </p:sp>
      <p:pic>
        <p:nvPicPr>
          <p:cNvPr id="11" name="Úvodní grafika rgb SVG">
            <a:extLst>
              <a:ext uri="{FF2B5EF4-FFF2-40B4-BE49-F238E27FC236}">
                <a16:creationId xmlns:a16="http://schemas.microsoft.com/office/drawing/2014/main" id="{5DAA60D7-EB30-4A95-A68B-89E615B436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7042" b="21700"/>
          <a:stretch/>
        </p:blipFill>
        <p:spPr>
          <a:xfrm>
            <a:off x="12255545" y="-1"/>
            <a:ext cx="12128455" cy="13716001"/>
          </a:xfrm>
          <a:prstGeom prst="rect">
            <a:avLst/>
          </a:prstGeom>
        </p:spPr>
      </p:pic>
      <p:sp>
        <p:nvSpPr>
          <p:cNvPr id="21" name="www.czechinvest.org">
            <a:extLst>
              <a:ext uri="{FF2B5EF4-FFF2-40B4-BE49-F238E27FC236}">
                <a16:creationId xmlns:a16="http://schemas.microsoft.com/office/drawing/2014/main" id="{938D2D4F-3E24-49D1-A694-8447AE93B094}"/>
              </a:ext>
            </a:extLst>
          </p:cNvPr>
          <p:cNvSpPr txBox="1"/>
          <p:nvPr userDrawn="1"/>
        </p:nvSpPr>
        <p:spPr>
          <a:xfrm>
            <a:off x="7045200" y="12258674"/>
            <a:ext cx="7667750" cy="684000"/>
          </a:xfrm>
          <a:prstGeom prst="rect">
            <a:avLst/>
          </a:prstGeom>
          <a:noFill/>
        </p:spPr>
        <p:txBody>
          <a:bodyPr wrap="square" lIns="0" tIns="0" rIns="0" bIns="180000" rtlCol="0" anchor="ctr" anchorCtr="0">
            <a:noAutofit/>
          </a:bodyPr>
          <a:lstStyle/>
          <a:p>
            <a:r>
              <a:rPr lang="cs-CZ" b="1" noProof="0" dirty="0">
                <a:solidFill>
                  <a:schemeClr val="bg2"/>
                </a:solidFill>
              </a:rPr>
              <a:t>www.czechinvest.org</a:t>
            </a:r>
          </a:p>
        </p:txBody>
      </p:sp>
      <p:sp>
        <p:nvSpPr>
          <p:cNvPr id="5" name="Obdélník aktivní www">
            <a:hlinkClick r:id="rId4"/>
            <a:extLst>
              <a:ext uri="{FF2B5EF4-FFF2-40B4-BE49-F238E27FC236}">
                <a16:creationId xmlns:a16="http://schemas.microsoft.com/office/drawing/2014/main" id="{CE15FD68-C8ED-44B2-9435-207E969F4186}"/>
              </a:ext>
            </a:extLst>
          </p:cNvPr>
          <p:cNvSpPr/>
          <p:nvPr userDrawn="1"/>
        </p:nvSpPr>
        <p:spPr>
          <a:xfrm>
            <a:off x="7043112" y="12258674"/>
            <a:ext cx="5598468" cy="612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Logo CzechInvest rgb SVG">
            <a:extLst>
              <a:ext uri="{FF2B5EF4-FFF2-40B4-BE49-F238E27FC236}">
                <a16:creationId xmlns:a16="http://schemas.microsoft.com/office/drawing/2014/main" id="{D45A4EFA-5C18-47DD-A581-748684AB647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35113" y="1025524"/>
            <a:ext cx="4808482" cy="1260475"/>
          </a:xfrm>
          <a:prstGeom prst="rect">
            <a:avLst/>
          </a:prstGeom>
        </p:spPr>
      </p:pic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68B4CB-23EA-4AAA-AD06-6CFBA82E89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35112" y="12258888"/>
            <a:ext cx="5508000" cy="684000"/>
          </a:xfrm>
        </p:spPr>
        <p:txBody>
          <a:bodyPr bIns="180000"/>
          <a:lstStyle>
            <a:lvl1pPr algn="l">
              <a:defRPr sz="3600" b="1"/>
            </a:lvl1pPr>
          </a:lstStyle>
          <a:p>
            <a:fld id="{143C8AAD-D5E5-444A-B0F4-932D8E84D2AE}" type="datetime1">
              <a:rPr lang="cs-CZ" smtClean="0"/>
              <a:t>24.01.2023</a:t>
            </a:fld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5D115C-BBC8-4160-9DC4-8659E12566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35113" y="3005137"/>
            <a:ext cx="13177837" cy="2339976"/>
          </a:xfrm>
        </p:spPr>
        <p:txBody>
          <a:bodyPr anchor="b" anchorCtr="0">
            <a:normAutofit/>
          </a:bodyPr>
          <a:lstStyle>
            <a:lvl1pPr marL="0" indent="0" algn="l">
              <a:lnSpc>
                <a:spcPct val="95000"/>
              </a:lnSpc>
              <a:spcBef>
                <a:spcPts val="0"/>
              </a:spcBef>
              <a:buNone/>
              <a:defRPr sz="3600" b="1">
                <a:solidFill>
                  <a:schemeClr val="bg2"/>
                </a:solidFill>
              </a:defRPr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cs-CZ" noProof="0" dirty="0"/>
              <a:t>Autor prezentace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8DA26A6-16AB-4AE8-96C8-BE1EB067B5F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35113" y="5746283"/>
            <a:ext cx="13177837" cy="6044080"/>
          </a:xfrm>
        </p:spPr>
        <p:txBody>
          <a:bodyPr anchor="t" anchorCtr="0">
            <a:normAutofit/>
          </a:bodyPr>
          <a:lstStyle>
            <a:lvl1pPr algn="l">
              <a:lnSpc>
                <a:spcPct val="95000"/>
              </a:lnSpc>
              <a:defRPr sz="8400"/>
            </a:lvl1pPr>
          </a:lstStyle>
          <a:p>
            <a:r>
              <a:rPr lang="cs-CZ" noProof="0"/>
              <a:t>Název prezentace</a:t>
            </a:r>
            <a:br>
              <a:rPr lang="cs-CZ" noProof="0"/>
            </a:br>
            <a:r>
              <a:rPr lang="cs-CZ" noProof="0"/>
              <a:t>CzechInvest:</a:t>
            </a:r>
            <a:br>
              <a:rPr lang="cs-CZ" noProof="0"/>
            </a:br>
            <a:r>
              <a:rPr lang="cs-CZ" noProof="0"/>
              <a:t>dlouhý nadpis prezentace</a:t>
            </a:r>
          </a:p>
        </p:txBody>
      </p:sp>
      <p:cxnSp>
        <p:nvCxnSpPr>
          <p:cNvPr id="19" name="Zápatí úč. Y 35,28 cm" hidden="1">
            <a:extLst>
              <a:ext uri="{FF2B5EF4-FFF2-40B4-BE49-F238E27FC236}">
                <a16:creationId xmlns:a16="http://schemas.microsoft.com/office/drawing/2014/main" id="{87B4C349-1911-462E-88E7-4BFDFC7D1E6D}"/>
              </a:ext>
            </a:extLst>
          </p:cNvPr>
          <p:cNvCxnSpPr/>
          <p:nvPr userDrawn="1"/>
        </p:nvCxnSpPr>
        <p:spPr>
          <a:xfrm>
            <a:off x="0" y="12700800"/>
            <a:ext cx="24284539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WWW zleva (-14,3)" hidden="1">
            <a:extLst>
              <a:ext uri="{FF2B5EF4-FFF2-40B4-BE49-F238E27FC236}">
                <a16:creationId xmlns:a16="http://schemas.microsoft.com/office/drawing/2014/main" id="{6D401FBD-7F30-461E-A09F-8D99479F97C8}"/>
              </a:ext>
            </a:extLst>
          </p:cNvPr>
          <p:cNvCxnSpPr/>
          <p:nvPr userDrawn="1"/>
        </p:nvCxnSpPr>
        <p:spPr>
          <a:xfrm>
            <a:off x="7043738" y="-1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Modrý trojúhelník zleva X 34,05 cm" hidden="1">
            <a:extLst>
              <a:ext uri="{FF2B5EF4-FFF2-40B4-BE49-F238E27FC236}">
                <a16:creationId xmlns:a16="http://schemas.microsoft.com/office/drawing/2014/main" id="{72B31EC1-6F80-4398-95E1-1E45FCEC9C8D}"/>
              </a:ext>
            </a:extLst>
          </p:cNvPr>
          <p:cNvCxnSpPr/>
          <p:nvPr userDrawn="1"/>
        </p:nvCxnSpPr>
        <p:spPr>
          <a:xfrm>
            <a:off x="122580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Modrý trojúhelník zprava X 50,89 cm" hidden="1">
            <a:extLst>
              <a:ext uri="{FF2B5EF4-FFF2-40B4-BE49-F238E27FC236}">
                <a16:creationId xmlns:a16="http://schemas.microsoft.com/office/drawing/2014/main" id="{38B520AC-5E18-4117-B020-15F9FA507D5E}"/>
              </a:ext>
            </a:extLst>
          </p:cNvPr>
          <p:cNvCxnSpPr/>
          <p:nvPr userDrawn="1"/>
        </p:nvCxnSpPr>
        <p:spPr>
          <a:xfrm>
            <a:off x="183204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Název 3. ř. úč. Y 25,38 cm" hidden="1">
            <a:extLst>
              <a:ext uri="{FF2B5EF4-FFF2-40B4-BE49-F238E27FC236}">
                <a16:creationId xmlns:a16="http://schemas.microsoft.com/office/drawing/2014/main" id="{DA9B1C4D-A62E-4533-878C-9AA9357521D6}"/>
              </a:ext>
            </a:extLst>
          </p:cNvPr>
          <p:cNvCxnSpPr/>
          <p:nvPr userDrawn="1"/>
        </p:nvCxnSpPr>
        <p:spPr>
          <a:xfrm>
            <a:off x="0" y="9136800"/>
            <a:ext cx="24284539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Název 1. ř. úč. Y 18,61 cm" hidden="1">
            <a:extLst>
              <a:ext uri="{FF2B5EF4-FFF2-40B4-BE49-F238E27FC236}">
                <a16:creationId xmlns:a16="http://schemas.microsoft.com/office/drawing/2014/main" id="{207C4A10-BBFB-43F5-B4FA-A9AD618E9593}"/>
              </a:ext>
            </a:extLst>
          </p:cNvPr>
          <p:cNvCxnSpPr/>
          <p:nvPr userDrawn="1"/>
        </p:nvCxnSpPr>
        <p:spPr>
          <a:xfrm>
            <a:off x="0" y="6699600"/>
            <a:ext cx="24284539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Autor úč. Y 14,5 cm" hidden="1">
            <a:extLst>
              <a:ext uri="{FF2B5EF4-FFF2-40B4-BE49-F238E27FC236}">
                <a16:creationId xmlns:a16="http://schemas.microsoft.com/office/drawing/2014/main" id="{311BBA6A-5A14-4622-A732-D68519153377}"/>
              </a:ext>
            </a:extLst>
          </p:cNvPr>
          <p:cNvCxnSpPr/>
          <p:nvPr userDrawn="1"/>
        </p:nvCxnSpPr>
        <p:spPr>
          <a:xfrm>
            <a:off x="0" y="5220000"/>
            <a:ext cx="24284539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1704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46" userDrawn="1">
          <p15:clr>
            <a:srgbClr val="FBAE40"/>
          </p15:clr>
        </p15:guide>
        <p15:guide id="2" orient="horz" pos="1440" userDrawn="1">
          <p15:clr>
            <a:srgbClr val="FBAE40"/>
          </p15:clr>
        </p15:guide>
        <p15:guide id="3" orient="horz" pos="3617" userDrawn="1">
          <p15:clr>
            <a:srgbClr val="FBAE40"/>
          </p15:clr>
        </p15:guide>
        <p15:guide id="4" orient="horz" pos="7427" userDrawn="1">
          <p15:clr>
            <a:srgbClr val="FBAE40"/>
          </p15:clr>
        </p15:guide>
        <p15:guide id="5" pos="9268" userDrawn="1">
          <p15:clr>
            <a:srgbClr val="FBAE40"/>
          </p15:clr>
        </p15:guide>
        <p15:guide id="6" orient="horz" pos="3367" userDrawn="1">
          <p15:clr>
            <a:srgbClr val="FBAE40"/>
          </p15:clr>
        </p15:guide>
        <p15:guide id="7" orient="horz" pos="1893" userDrawn="1">
          <p15:clr>
            <a:srgbClr val="FBAE40"/>
          </p15:clr>
        </p15:guide>
        <p15:guide id="8" pos="4437" userDrawn="1">
          <p15:clr>
            <a:srgbClr val="FBAE40"/>
          </p15:clr>
        </p15:guide>
        <p15:guide id="9" pos="967" userDrawn="1">
          <p15:clr>
            <a:srgbClr val="FBAE40"/>
          </p15:clr>
        </p15:guide>
        <p15:guide id="10" orient="horz" pos="772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ED24C1-A967-4822-B5BB-DA71792F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2288C-76FC-4722-8F0B-E597896D6A43}" type="datetime1">
              <a:rPr lang="cs-CZ" smtClean="0"/>
              <a:t>24.01.2023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BB0538-8D07-4114-922C-37B9E6C5F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F2A8E2-5F72-4249-9E7C-C5B42F09B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5941-499E-4948-A421-DD6D61E710B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1F62B7C5-0DFE-492D-A837-ACDF59FBE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cxnSp>
        <p:nvCxnSpPr>
          <p:cNvPr id="10" name="Obrázek 2 zleva X 34,92 cm (1,0)" hidden="1">
            <a:extLst>
              <a:ext uri="{FF2B5EF4-FFF2-40B4-BE49-F238E27FC236}">
                <a16:creationId xmlns:a16="http://schemas.microsoft.com/office/drawing/2014/main" id="{DEDF0174-3988-41B6-A155-B60503CC8DB9}"/>
              </a:ext>
            </a:extLst>
          </p:cNvPr>
          <p:cNvCxnSpPr/>
          <p:nvPr userDrawn="1"/>
        </p:nvCxnSpPr>
        <p:spPr>
          <a:xfrm>
            <a:off x="125712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Obrázek zdola Y 29,21 cm (-10,2)" hidden="1">
            <a:extLst>
              <a:ext uri="{FF2B5EF4-FFF2-40B4-BE49-F238E27FC236}">
                <a16:creationId xmlns:a16="http://schemas.microsoft.com/office/drawing/2014/main" id="{55BC21DB-5367-4953-B132-40787151B056}"/>
              </a:ext>
            </a:extLst>
          </p:cNvPr>
          <p:cNvCxnSpPr/>
          <p:nvPr userDrawn="1"/>
        </p:nvCxnSpPr>
        <p:spPr>
          <a:xfrm>
            <a:off x="0" y="105156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opisek úč. Y 30,82 cm (-11,1)" hidden="1">
            <a:extLst>
              <a:ext uri="{FF2B5EF4-FFF2-40B4-BE49-F238E27FC236}">
                <a16:creationId xmlns:a16="http://schemas.microsoft.com/office/drawing/2014/main" id="{9D680860-9197-40CF-AEAB-BAAF8AE030B8}"/>
              </a:ext>
            </a:extLst>
          </p:cNvPr>
          <p:cNvCxnSpPr/>
          <p:nvPr userDrawn="1"/>
        </p:nvCxnSpPr>
        <p:spPr>
          <a:xfrm>
            <a:off x="0" y="110952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ástupný text 2">
            <a:extLst>
              <a:ext uri="{FF2B5EF4-FFF2-40B4-BE49-F238E27FC236}">
                <a16:creationId xmlns:a16="http://schemas.microsoft.com/office/drawing/2014/main" id="{A3B17965-EDD7-4E4D-8878-A73A09D250F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35113" y="10854000"/>
            <a:ext cx="21313775" cy="433387"/>
          </a:xfrm>
        </p:spPr>
        <p:txBody>
          <a:bodyPr>
            <a:noAutofit/>
          </a:bodyPr>
          <a:lstStyle>
            <a:lvl1pPr algn="r">
              <a:spcBef>
                <a:spcPts val="0"/>
              </a:spcBef>
              <a:defRPr sz="2000" i="0"/>
            </a:lvl1pPr>
            <a:lvl2pPr>
              <a:spcBef>
                <a:spcPts val="0"/>
              </a:spcBef>
              <a:defRPr sz="2000" i="1"/>
            </a:lvl2pPr>
            <a:lvl3pPr>
              <a:spcBef>
                <a:spcPts val="0"/>
              </a:spcBef>
              <a:defRPr sz="2000" i="1"/>
            </a:lvl3pPr>
            <a:lvl4pPr>
              <a:spcBef>
                <a:spcPts val="0"/>
              </a:spcBef>
              <a:defRPr sz="2000" i="1"/>
            </a:lvl4pPr>
            <a:lvl5pPr>
              <a:spcBef>
                <a:spcPts val="0"/>
              </a:spcBef>
              <a:defRPr sz="2000" i="1"/>
            </a:lvl5pPr>
          </a:lstStyle>
          <a:p>
            <a:pPr lvl="0"/>
            <a:r>
              <a:rPr lang="cs-CZ" dirty="0"/>
              <a:t>Zdroj:</a:t>
            </a:r>
          </a:p>
        </p:txBody>
      </p:sp>
      <p:sp>
        <p:nvSpPr>
          <p:cNvPr id="4" name="Zástupný symbol pro tabulku 3">
            <a:extLst>
              <a:ext uri="{FF2B5EF4-FFF2-40B4-BE49-F238E27FC236}">
                <a16:creationId xmlns:a16="http://schemas.microsoft.com/office/drawing/2014/main" id="{05CDDF5F-8473-4FED-A4E2-EBFA4E5A4F92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1535113" y="3941763"/>
            <a:ext cx="21313775" cy="6624637"/>
          </a:xfrm>
        </p:spPr>
        <p:txBody>
          <a:bodyPr/>
          <a:lstStyle/>
          <a:p>
            <a:r>
              <a:rPr lang="cs-CZ"/>
              <a:t>Kliknutím na ikonu přidáte tabulku.</a:t>
            </a:r>
          </a:p>
        </p:txBody>
      </p:sp>
    </p:spTree>
    <p:extLst>
      <p:ext uri="{BB962C8B-B14F-4D97-AF65-F5344CB8AC3E}">
        <p14:creationId xmlns:p14="http://schemas.microsoft.com/office/powerpoint/2010/main" val="8266474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6656" userDrawn="1">
          <p15:clr>
            <a:srgbClr val="FBAE40"/>
          </p15:clr>
        </p15:guide>
        <p15:guide id="3" orient="horz" pos="7110" userDrawn="1">
          <p15:clr>
            <a:srgbClr val="FBAE40"/>
          </p15:clr>
        </p15:guide>
        <p15:guide id="5" orient="horz" pos="1893" userDrawn="1">
          <p15:clr>
            <a:srgbClr val="FBAE40"/>
          </p15:clr>
        </p15:guide>
        <p15:guide id="6" orient="horz" pos="1712" userDrawn="1">
          <p15:clr>
            <a:srgbClr val="FBAE40"/>
          </p15:clr>
        </p15:guide>
        <p15:guide id="7" orient="horz" pos="601" userDrawn="1">
          <p15:clr>
            <a:srgbClr val="FBAE40"/>
          </p15:clr>
        </p15:guide>
        <p15:guide id="9" pos="967" userDrawn="1">
          <p15:clr>
            <a:srgbClr val="FBAE40"/>
          </p15:clr>
        </p15:guide>
        <p15:guide id="10" pos="14393" userDrawn="1">
          <p15:clr>
            <a:srgbClr val="FBAE40"/>
          </p15:clr>
        </p15:guide>
        <p15:guide id="12" orient="horz" pos="6837" userDrawn="1">
          <p15:clr>
            <a:srgbClr val="FBAE40"/>
          </p15:clr>
        </p15:guide>
        <p15:guide id="13" orient="horz" pos="2483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BE4540-D4FD-4C77-85FB-C506A15BB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C977-BA86-4F46-95B3-B84EADEFE549}" type="datetime1">
              <a:rPr lang="cs-CZ" smtClean="0"/>
              <a:t>24.01.2023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E3764A-4DEF-4D34-A431-F9FF2E21E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BF089A-A823-424B-ABB7-0B9AF4BF3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5941-499E-4948-A421-DD6D61E710B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99CF61-6B1C-452C-950D-155803580C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35113" y="4913314"/>
            <a:ext cx="21313773" cy="6373812"/>
          </a:xfrm>
        </p:spPr>
        <p:txBody>
          <a:bodyPr numCol="2" spcCol="360000">
            <a:normAutofit/>
          </a:bodyPr>
          <a:lstStyle>
            <a:lvl1pPr>
              <a:spcBef>
                <a:spcPts val="2400"/>
              </a:spcBef>
              <a:defRPr sz="2400"/>
            </a:lvl1pPr>
            <a:lvl2pPr>
              <a:spcBef>
                <a:spcPts val="2400"/>
              </a:spcBef>
              <a:defRPr sz="2400"/>
            </a:lvl2pPr>
            <a:lvl3pPr>
              <a:spcBef>
                <a:spcPts val="2400"/>
              </a:spcBef>
              <a:defRPr sz="2400"/>
            </a:lvl3pPr>
            <a:lvl4pPr>
              <a:spcBef>
                <a:spcPts val="2400"/>
              </a:spcBef>
              <a:defRPr sz="2400"/>
            </a:lvl4pPr>
            <a:lvl5pPr>
              <a:spcBef>
                <a:spcPts val="2400"/>
              </a:spcBef>
              <a:defRPr sz="24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25CEE3D-D19F-4791-8E61-57830A519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113" y="954087"/>
            <a:ext cx="21313775" cy="3347227"/>
          </a:xfrm>
        </p:spPr>
        <p:txBody>
          <a:bodyPr anchor="b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cxnSp>
        <p:nvCxnSpPr>
          <p:cNvPr id="10" name="Text úč. Y 14,53 cm" hidden="1">
            <a:extLst>
              <a:ext uri="{FF2B5EF4-FFF2-40B4-BE49-F238E27FC236}">
                <a16:creationId xmlns:a16="http://schemas.microsoft.com/office/drawing/2014/main" id="{16C748D3-B113-43ED-9C38-2D229E3A5123}"/>
              </a:ext>
            </a:extLst>
          </p:cNvPr>
          <p:cNvCxnSpPr/>
          <p:nvPr userDrawn="1"/>
        </p:nvCxnSpPr>
        <p:spPr>
          <a:xfrm>
            <a:off x="0" y="52308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Nadpis úč. Y 11,43 cm" hidden="1">
            <a:extLst>
              <a:ext uri="{FF2B5EF4-FFF2-40B4-BE49-F238E27FC236}">
                <a16:creationId xmlns:a16="http://schemas.microsoft.com/office/drawing/2014/main" id="{3DC027B8-7F60-45C4-AB58-CD44FDDD2B85}"/>
              </a:ext>
            </a:extLst>
          </p:cNvPr>
          <p:cNvCxnSpPr/>
          <p:nvPr userDrawn="1"/>
        </p:nvCxnSpPr>
        <p:spPr>
          <a:xfrm>
            <a:off x="0" y="41148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2920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453" userDrawn="1">
          <p15:clr>
            <a:srgbClr val="FBAE40"/>
          </p15:clr>
        </p15:guide>
        <p15:guide id="2" pos="7907" userDrawn="1">
          <p15:clr>
            <a:srgbClr val="FBAE40"/>
          </p15:clr>
        </p15:guide>
        <p15:guide id="3" pos="14393" userDrawn="1">
          <p15:clr>
            <a:srgbClr val="FBAE40"/>
          </p15:clr>
        </p15:guide>
        <p15:guide id="4" pos="967" userDrawn="1">
          <p15:clr>
            <a:srgbClr val="FBAE40"/>
          </p15:clr>
        </p15:guide>
        <p15:guide id="5" orient="horz" pos="601" userDrawn="1">
          <p15:clr>
            <a:srgbClr val="FBAE40"/>
          </p15:clr>
        </p15:guide>
        <p15:guide id="7" orient="horz" pos="2710" userDrawn="1">
          <p15:clr>
            <a:srgbClr val="FBAE40"/>
          </p15:clr>
        </p15:guide>
        <p15:guide id="8" orient="horz" pos="7110" userDrawn="1">
          <p15:clr>
            <a:srgbClr val="FBAE40"/>
          </p15:clr>
        </p15:guide>
        <p15:guide id="9" orient="horz" pos="3095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ED24C1-A967-4822-B5BB-DA71792F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2F572-B723-4F88-91A4-2539088B5A1B}" type="datetime1">
              <a:rPr lang="cs-CZ" smtClean="0"/>
              <a:t>24.01.2023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BB0538-8D07-4114-922C-37B9E6C5F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F2A8E2-5F72-4249-9E7C-C5B42F09B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5941-499E-4948-A421-DD6D61E710B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1F62B7C5-0DFE-492D-A837-ACDF59FBE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cxnSp>
        <p:nvCxnSpPr>
          <p:cNvPr id="10" name="Obrázek zleva X 37,7 cm (3,8)" hidden="1">
            <a:extLst>
              <a:ext uri="{FF2B5EF4-FFF2-40B4-BE49-F238E27FC236}">
                <a16:creationId xmlns:a16="http://schemas.microsoft.com/office/drawing/2014/main" id="{DEDF0174-3988-41B6-A155-B60503CC8DB9}"/>
              </a:ext>
            </a:extLst>
          </p:cNvPr>
          <p:cNvCxnSpPr/>
          <p:nvPr userDrawn="1"/>
        </p:nvCxnSpPr>
        <p:spPr>
          <a:xfrm>
            <a:off x="135720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Obrázek zdola Y 30,23 cm (-11,2)" hidden="1">
            <a:extLst>
              <a:ext uri="{FF2B5EF4-FFF2-40B4-BE49-F238E27FC236}">
                <a16:creationId xmlns:a16="http://schemas.microsoft.com/office/drawing/2014/main" id="{55BC21DB-5367-4953-B132-40787151B056}"/>
              </a:ext>
            </a:extLst>
          </p:cNvPr>
          <p:cNvCxnSpPr/>
          <p:nvPr userDrawn="1"/>
        </p:nvCxnSpPr>
        <p:spPr>
          <a:xfrm>
            <a:off x="0" y="108828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obsah 17">
            <a:extLst>
              <a:ext uri="{FF2B5EF4-FFF2-40B4-BE49-F238E27FC236}">
                <a16:creationId xmlns:a16="http://schemas.microsoft.com/office/drawing/2014/main" id="{592D54E9-8B08-4799-8625-87C384489A6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35113" y="3005138"/>
            <a:ext cx="11304587" cy="82819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1" name="Zástupný obsah 17">
            <a:extLst>
              <a:ext uri="{FF2B5EF4-FFF2-40B4-BE49-F238E27FC236}">
                <a16:creationId xmlns:a16="http://schemas.microsoft.com/office/drawing/2014/main" id="{C93524D7-237B-43C7-96D7-AC4B4E57D04F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3560425" y="3040857"/>
            <a:ext cx="9288463" cy="82819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9301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8542" userDrawn="1">
          <p15:clr>
            <a:srgbClr val="FBAE40"/>
          </p15:clr>
        </p15:guide>
        <p15:guide id="3" orient="horz" pos="7110" userDrawn="1">
          <p15:clr>
            <a:srgbClr val="FBAE40"/>
          </p15:clr>
        </p15:guide>
        <p15:guide id="5" orient="horz" pos="1893" userDrawn="1">
          <p15:clr>
            <a:srgbClr val="FBAE40"/>
          </p15:clr>
        </p15:guide>
        <p15:guide id="6" orient="horz" pos="1712" userDrawn="1">
          <p15:clr>
            <a:srgbClr val="FBAE40"/>
          </p15:clr>
        </p15:guide>
        <p15:guide id="7" orient="horz" pos="601" userDrawn="1">
          <p15:clr>
            <a:srgbClr val="FBAE40"/>
          </p15:clr>
        </p15:guide>
        <p15:guide id="8" pos="8088" userDrawn="1">
          <p15:clr>
            <a:srgbClr val="FBAE40"/>
          </p15:clr>
        </p15:guide>
        <p15:guide id="9" pos="967" userDrawn="1">
          <p15:clr>
            <a:srgbClr val="FBAE40"/>
          </p15:clr>
        </p15:guide>
        <p15:guide id="10" pos="14393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063B7C-246B-44C9-BD44-A5B32CD13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699" y="3005138"/>
            <a:ext cx="10294939" cy="12969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3600" b="1">
                <a:solidFill>
                  <a:schemeClr val="tx2"/>
                </a:solidFill>
              </a:defRPr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7A47DAF-5B23-479C-9A90-25CAA0EA7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5113" y="4697414"/>
            <a:ext cx="10294939" cy="65897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6B2E890-B432-4857-81F5-5CCD8AC040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552363" y="3005138"/>
            <a:ext cx="10294937" cy="1296987"/>
          </a:xfrm>
        </p:spPr>
        <p:txBody>
          <a:bodyPr anchor="t" anchorCtr="0">
            <a:normAutofit/>
          </a:bodyPr>
          <a:lstStyle>
            <a:lvl1pPr marL="0" indent="0">
              <a:buNone/>
              <a:defRPr lang="cs-CZ" sz="3600" b="1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marL="0" lvl="0" indent="0" algn="l" defTabSz="18288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4C9F032-4ECC-4AAB-8675-9F302173E8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552362" y="4697414"/>
            <a:ext cx="10296526" cy="65897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028C4A1-F403-4EAC-8EED-FBFE80BB8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3D09-8DF3-49C0-BDB1-54361381DEF0}" type="datetime1">
              <a:rPr lang="cs-CZ" smtClean="0"/>
              <a:t>24.01.2023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300393A-E9EA-42A0-9D70-D9B4F497E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E3D40C4-5731-4696-B1ED-1F111829E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5941-499E-4948-A421-DD6D61E710B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699E1DFC-A754-43C0-A7D8-03C10C5B3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1543379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453" userDrawn="1">
          <p15:clr>
            <a:srgbClr val="FBAE40"/>
          </p15:clr>
        </p15:guide>
        <p15:guide id="3" pos="7907" userDrawn="1">
          <p15:clr>
            <a:srgbClr val="FBAE40"/>
          </p15:clr>
        </p15:guide>
        <p15:guide id="4" orient="horz" pos="601" userDrawn="1">
          <p15:clr>
            <a:srgbClr val="FBAE40"/>
          </p15:clr>
        </p15:guide>
        <p15:guide id="5" orient="horz" pos="1712" userDrawn="1">
          <p15:clr>
            <a:srgbClr val="FBAE40"/>
          </p15:clr>
        </p15:guide>
        <p15:guide id="6" orient="horz" pos="1893" userDrawn="1">
          <p15:clr>
            <a:srgbClr val="FBAE40"/>
          </p15:clr>
        </p15:guide>
        <p15:guide id="7" orient="horz" pos="7110" userDrawn="1">
          <p15:clr>
            <a:srgbClr val="FBAE40"/>
          </p15:clr>
        </p15:guide>
        <p15:guide id="8" orient="horz" pos="2710" userDrawn="1">
          <p15:clr>
            <a:srgbClr val="FBAE40"/>
          </p15:clr>
        </p15:guide>
        <p15:guide id="9" pos="14393" userDrawn="1">
          <p15:clr>
            <a:srgbClr val="FBAE40"/>
          </p15:clr>
        </p15:guide>
        <p15:guide id="10" orient="horz" pos="2959" userDrawn="1">
          <p15:clr>
            <a:srgbClr val="FBAE40"/>
          </p15:clr>
        </p15:guide>
        <p15:guide id="11" pos="9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EB520F-AF9A-431C-87AD-C3B3F44B4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D685953-6570-4429-8A8A-07214AEF0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E8AD7-978E-4154-A651-1DD0946BAB22}" type="datetime1">
              <a:rPr lang="cs-CZ" smtClean="0"/>
              <a:t>24.01.2023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F004079-BC42-42EB-9C20-A8FE25025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2FEF0E-82D8-4B51-9BCE-E6AD9F83E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5941-499E-4948-A421-DD6D61E710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918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680" userDrawn="1">
          <p15:clr>
            <a:srgbClr val="FBAE40"/>
          </p15:clr>
        </p15:guide>
        <p15:guide id="2" pos="967" userDrawn="1">
          <p15:clr>
            <a:srgbClr val="FBAE40"/>
          </p15:clr>
        </p15:guide>
        <p15:guide id="3" pos="14393" userDrawn="1">
          <p15:clr>
            <a:srgbClr val="FBAE40"/>
          </p15:clr>
        </p15:guide>
        <p15:guide id="4" orient="horz" pos="4320" userDrawn="1">
          <p15:clr>
            <a:srgbClr val="FBAE40"/>
          </p15:clr>
        </p15:guide>
        <p15:guide id="5" orient="horz" pos="1712" userDrawn="1">
          <p15:clr>
            <a:srgbClr val="FBAE40"/>
          </p15:clr>
        </p15:guide>
        <p15:guide id="6" orient="horz" pos="601" userDrawn="1">
          <p15:clr>
            <a:srgbClr val="FBAE40"/>
          </p15:clr>
        </p15:guide>
        <p15:guide id="7" orient="horz" pos="1893" userDrawn="1">
          <p15:clr>
            <a:srgbClr val="FBAE40"/>
          </p15:clr>
        </p15:guide>
        <p15:guide id="8" orient="horz" pos="1961" userDrawn="1">
          <p15:clr>
            <a:srgbClr val="FBAE40"/>
          </p15:clr>
        </p15:guide>
        <p15:guide id="9" orient="horz" pos="711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D685953-6570-4429-8A8A-07214AEF0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E8AD7-978E-4154-A651-1DD0946BAB22}" type="datetime1">
              <a:rPr lang="cs-CZ" smtClean="0"/>
              <a:t>24.01.2023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F004079-BC42-42EB-9C20-A8FE25025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2FEF0E-82D8-4B51-9BCE-E6AD9F83E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5941-499E-4948-A421-DD6D61E710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0933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680" userDrawn="1">
          <p15:clr>
            <a:srgbClr val="FBAE40"/>
          </p15:clr>
        </p15:guide>
        <p15:guide id="2" pos="967" userDrawn="1">
          <p15:clr>
            <a:srgbClr val="FBAE40"/>
          </p15:clr>
        </p15:guide>
        <p15:guide id="3" pos="14393" userDrawn="1">
          <p15:clr>
            <a:srgbClr val="FBAE40"/>
          </p15:clr>
        </p15:guide>
        <p15:guide id="4" orient="horz" pos="4320" userDrawn="1">
          <p15:clr>
            <a:srgbClr val="FBAE40"/>
          </p15:clr>
        </p15:guide>
        <p15:guide id="5" orient="horz" pos="1712" userDrawn="1">
          <p15:clr>
            <a:srgbClr val="FBAE40"/>
          </p15:clr>
        </p15:guide>
        <p15:guide id="6" orient="horz" pos="601" userDrawn="1">
          <p15:clr>
            <a:srgbClr val="FBAE40"/>
          </p15:clr>
        </p15:guide>
        <p15:guide id="7" orient="horz" pos="1893" userDrawn="1">
          <p15:clr>
            <a:srgbClr val="FBAE40"/>
          </p15:clr>
        </p15:guide>
        <p15:guide id="8" orient="horz" pos="1961" userDrawn="1">
          <p15:clr>
            <a:srgbClr val="FBAE40"/>
          </p15:clr>
        </p15:guide>
        <p15:guide id="9" orient="horz" pos="711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bílé překrytí">
            <a:extLst>
              <a:ext uri="{FF2B5EF4-FFF2-40B4-BE49-F238E27FC236}">
                <a16:creationId xmlns:a16="http://schemas.microsoft.com/office/drawing/2014/main" id="{EEBFC092-0434-457E-AE64-753C2C2ECEA6}"/>
              </a:ext>
            </a:extLst>
          </p:cNvPr>
          <p:cNvSpPr/>
          <p:nvPr userDrawn="1"/>
        </p:nvSpPr>
        <p:spPr>
          <a:xfrm>
            <a:off x="0" y="-1"/>
            <a:ext cx="24384000" cy="13716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noProof="0"/>
          </a:p>
        </p:txBody>
      </p:sp>
      <p:pic>
        <p:nvPicPr>
          <p:cNvPr id="5" name="Závěrečná grafika rgb SVG">
            <a:extLst>
              <a:ext uri="{FF2B5EF4-FFF2-40B4-BE49-F238E27FC236}">
                <a16:creationId xmlns:a16="http://schemas.microsoft.com/office/drawing/2014/main" id="{C2AB9437-95AA-48C3-96DA-694675DB9A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7" b="34597"/>
          <a:stretch/>
        </p:blipFill>
        <p:spPr>
          <a:xfrm>
            <a:off x="13514458" y="0"/>
            <a:ext cx="10869542" cy="13716002"/>
          </a:xfrm>
          <a:prstGeom prst="rect">
            <a:avLst/>
          </a:prstGeom>
        </p:spPr>
      </p:pic>
      <p:sp>
        <p:nvSpPr>
          <p:cNvPr id="21" name="www.czechinvest.org">
            <a:extLst>
              <a:ext uri="{FF2B5EF4-FFF2-40B4-BE49-F238E27FC236}">
                <a16:creationId xmlns:a16="http://schemas.microsoft.com/office/drawing/2014/main" id="{938D2D4F-3E24-49D1-A694-8447AE93B094}"/>
              </a:ext>
            </a:extLst>
          </p:cNvPr>
          <p:cNvSpPr txBox="1"/>
          <p:nvPr userDrawn="1"/>
        </p:nvSpPr>
        <p:spPr>
          <a:xfrm>
            <a:off x="1535113" y="12258675"/>
            <a:ext cx="7019924" cy="684000"/>
          </a:xfrm>
          <a:prstGeom prst="rect">
            <a:avLst/>
          </a:prstGeom>
          <a:noFill/>
        </p:spPr>
        <p:txBody>
          <a:bodyPr wrap="square" lIns="0" tIns="0" rIns="0" bIns="180000" rtlCol="0" anchor="ctr" anchorCtr="0">
            <a:noAutofit/>
          </a:bodyPr>
          <a:lstStyle/>
          <a:p>
            <a:r>
              <a:rPr lang="cs-CZ" b="1" noProof="0" dirty="0">
                <a:solidFill>
                  <a:schemeClr val="bg2"/>
                </a:solidFill>
              </a:rPr>
              <a:t>www.czechinvest.org</a:t>
            </a:r>
          </a:p>
        </p:txBody>
      </p:sp>
      <p:sp>
        <p:nvSpPr>
          <p:cNvPr id="25" name="Obdélník aktivní www">
            <a:hlinkClick r:id="rId4"/>
            <a:extLst>
              <a:ext uri="{FF2B5EF4-FFF2-40B4-BE49-F238E27FC236}">
                <a16:creationId xmlns:a16="http://schemas.microsoft.com/office/drawing/2014/main" id="{CA7E9777-CD9A-49E4-AB2D-BDBEA3971FA8}"/>
              </a:ext>
            </a:extLst>
          </p:cNvPr>
          <p:cNvSpPr/>
          <p:nvPr userDrawn="1"/>
        </p:nvSpPr>
        <p:spPr>
          <a:xfrm>
            <a:off x="1533600" y="12258674"/>
            <a:ext cx="5598468" cy="612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Logo CzechInvest rgb SVG">
            <a:extLst>
              <a:ext uri="{FF2B5EF4-FFF2-40B4-BE49-F238E27FC236}">
                <a16:creationId xmlns:a16="http://schemas.microsoft.com/office/drawing/2014/main" id="{D45A4EFA-5C18-47DD-A581-748684AB647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35113" y="1025524"/>
            <a:ext cx="4808482" cy="1260475"/>
          </a:xfrm>
          <a:prstGeom prst="rect">
            <a:avLst/>
          </a:prstGeom>
        </p:spPr>
      </p:pic>
      <p:sp>
        <p:nvSpPr>
          <p:cNvPr id="3" name="Podnadpis 2">
            <a:extLst>
              <a:ext uri="{FF2B5EF4-FFF2-40B4-BE49-F238E27FC236}">
                <a16:creationId xmlns:a16="http://schemas.microsoft.com/office/drawing/2014/main" id="{3F5D115C-BBC8-4160-9DC4-8659E12566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35113" y="7686675"/>
            <a:ext cx="13177837" cy="539750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95000"/>
              </a:lnSpc>
              <a:spcBef>
                <a:spcPts val="0"/>
              </a:spcBef>
              <a:buNone/>
              <a:defRPr sz="3600" b="1">
                <a:solidFill>
                  <a:schemeClr val="bg2"/>
                </a:solidFill>
              </a:defRPr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cs-CZ" noProof="0" dirty="0"/>
              <a:t>Jméno Příjmení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8DA26A6-16AB-4AE8-96C8-BE1EB067B5F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35113" y="3005139"/>
            <a:ext cx="13177837" cy="3852862"/>
          </a:xfrm>
        </p:spPr>
        <p:txBody>
          <a:bodyPr tIns="972000" anchor="ctr" anchorCtr="0">
            <a:noAutofit/>
          </a:bodyPr>
          <a:lstStyle>
            <a:lvl1pPr algn="l">
              <a:lnSpc>
                <a:spcPct val="95000"/>
              </a:lnSpc>
              <a:defRPr sz="7200"/>
            </a:lvl1pPr>
          </a:lstStyle>
          <a:p>
            <a:r>
              <a:rPr lang="cs-CZ" noProof="0" dirty="0"/>
              <a:t>Děkuji za pozornost!</a:t>
            </a:r>
          </a:p>
        </p:txBody>
      </p:sp>
      <p:cxnSp>
        <p:nvCxnSpPr>
          <p:cNvPr id="19" name="Zápatí úč. Y 35,28 cm" hidden="1">
            <a:extLst>
              <a:ext uri="{FF2B5EF4-FFF2-40B4-BE49-F238E27FC236}">
                <a16:creationId xmlns:a16="http://schemas.microsoft.com/office/drawing/2014/main" id="{87B4C349-1911-462E-88E7-4BFDFC7D1E6D}"/>
              </a:ext>
            </a:extLst>
          </p:cNvPr>
          <p:cNvCxnSpPr/>
          <p:nvPr userDrawn="1"/>
        </p:nvCxnSpPr>
        <p:spPr>
          <a:xfrm>
            <a:off x="0" y="12700800"/>
            <a:ext cx="24284539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Adresa zleva (-6,6)" hidden="1">
            <a:extLst>
              <a:ext uri="{FF2B5EF4-FFF2-40B4-BE49-F238E27FC236}">
                <a16:creationId xmlns:a16="http://schemas.microsoft.com/office/drawing/2014/main" id="{6D401FBD-7F30-461E-A09F-8D99479F97C8}"/>
              </a:ext>
            </a:extLst>
          </p:cNvPr>
          <p:cNvCxnSpPr/>
          <p:nvPr userDrawn="1"/>
        </p:nvCxnSpPr>
        <p:spPr>
          <a:xfrm>
            <a:off x="9810752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á funkce">
            <a:extLst>
              <a:ext uri="{FF2B5EF4-FFF2-40B4-BE49-F238E27FC236}">
                <a16:creationId xmlns:a16="http://schemas.microsoft.com/office/drawing/2014/main" id="{1D4BD8EC-B207-4C14-971B-E7BA50422E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35112" y="8306177"/>
            <a:ext cx="13177837" cy="388561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defRPr sz="2400">
                <a:solidFill>
                  <a:schemeClr val="bg2"/>
                </a:solidFill>
              </a:defRPr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400"/>
            </a:lvl3pPr>
            <a:lvl4pPr>
              <a:spcBef>
                <a:spcPts val="0"/>
              </a:spcBef>
              <a:defRPr sz="2400"/>
            </a:lvl4pPr>
            <a:lvl5pPr>
              <a:spcBef>
                <a:spcPts val="0"/>
              </a:spcBef>
              <a:defRPr sz="2400"/>
            </a:lvl5pPr>
          </a:lstStyle>
          <a:p>
            <a:pPr lvl="0"/>
            <a:r>
              <a:rPr lang="cs-CZ" dirty="0"/>
              <a:t>Funkce</a:t>
            </a:r>
          </a:p>
        </p:txBody>
      </p:sp>
      <p:sp>
        <p:nvSpPr>
          <p:cNvPr id="22" name="Zástupný telefon a email">
            <a:extLst>
              <a:ext uri="{FF2B5EF4-FFF2-40B4-BE49-F238E27FC236}">
                <a16:creationId xmlns:a16="http://schemas.microsoft.com/office/drawing/2014/main" id="{6F0AAA33-B514-4B33-83B0-DE83FE407F9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5111" y="9055099"/>
            <a:ext cx="13177837" cy="223202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defRPr sz="24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400"/>
            </a:lvl3pPr>
            <a:lvl4pPr>
              <a:spcBef>
                <a:spcPts val="0"/>
              </a:spcBef>
              <a:defRPr sz="2400"/>
            </a:lvl4pPr>
            <a:lvl5pPr>
              <a:spcBef>
                <a:spcPts val="0"/>
              </a:spcBef>
              <a:defRPr sz="2400"/>
            </a:lvl5pPr>
          </a:lstStyle>
          <a:p>
            <a:pPr lvl="0"/>
            <a:r>
              <a:rPr lang="cs-CZ" dirty="0"/>
              <a:t>+420 000 000 000</a:t>
            </a:r>
            <a:br>
              <a:rPr lang="cs-CZ" dirty="0"/>
            </a:br>
            <a:r>
              <a:rPr lang="cs-CZ" dirty="0"/>
              <a:t>jmeno.prijmeni@czechinvest.org</a:t>
            </a:r>
          </a:p>
        </p:txBody>
      </p:sp>
      <p:sp>
        <p:nvSpPr>
          <p:cNvPr id="23" name="Adresa">
            <a:extLst>
              <a:ext uri="{FF2B5EF4-FFF2-40B4-BE49-F238E27FC236}">
                <a16:creationId xmlns:a16="http://schemas.microsoft.com/office/drawing/2014/main" id="{EEF52FB9-901E-451C-B0B6-C6175D39F2B5}"/>
              </a:ext>
            </a:extLst>
          </p:cNvPr>
          <p:cNvSpPr txBox="1"/>
          <p:nvPr userDrawn="1"/>
        </p:nvSpPr>
        <p:spPr>
          <a:xfrm>
            <a:off x="9815513" y="12140512"/>
            <a:ext cx="7019924" cy="684000"/>
          </a:xfrm>
          <a:prstGeom prst="rect">
            <a:avLst/>
          </a:prstGeom>
          <a:noFill/>
        </p:spPr>
        <p:txBody>
          <a:bodyPr wrap="square" lIns="0" tIns="0" rIns="0" bIns="108000" rtlCol="0" anchor="t" anchorCtr="0">
            <a:noAutofit/>
          </a:bodyPr>
          <a:lstStyle/>
          <a:p>
            <a:r>
              <a:rPr lang="en-US" sz="2000" b="0" noProof="0" dirty="0">
                <a:solidFill>
                  <a:schemeClr val="bg2"/>
                </a:solidFill>
              </a:rPr>
              <a:t>Business and Investment Development Agency</a:t>
            </a:r>
            <a:endParaRPr lang="pl-PL" sz="2000" b="0" noProof="0" dirty="0">
              <a:solidFill>
                <a:schemeClr val="bg2"/>
              </a:solidFill>
            </a:endParaRPr>
          </a:p>
          <a:p>
            <a:r>
              <a:rPr lang="pl-PL" sz="2000" b="0" noProof="0" dirty="0">
                <a:solidFill>
                  <a:schemeClr val="bg2"/>
                </a:solidFill>
              </a:rPr>
              <a:t>Stepanska 15, 120 00 Praha 2, Czech Republic</a:t>
            </a:r>
            <a:endParaRPr lang="cs-CZ" sz="2000" b="0" noProof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386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46" userDrawn="1">
          <p15:clr>
            <a:srgbClr val="FBAE40"/>
          </p15:clr>
        </p15:guide>
        <p15:guide id="2" orient="horz" pos="1440" userDrawn="1">
          <p15:clr>
            <a:srgbClr val="FBAE40"/>
          </p15:clr>
        </p15:guide>
        <p15:guide id="3" orient="horz" pos="4320" userDrawn="1">
          <p15:clr>
            <a:srgbClr val="FBAE40"/>
          </p15:clr>
        </p15:guide>
        <p15:guide id="4" orient="horz" pos="7110" userDrawn="1">
          <p15:clr>
            <a:srgbClr val="FBAE40"/>
          </p15:clr>
        </p15:guide>
        <p15:guide id="5" pos="9268" userDrawn="1">
          <p15:clr>
            <a:srgbClr val="FBAE40"/>
          </p15:clr>
        </p15:guide>
        <p15:guide id="6" orient="horz" pos="4842" userDrawn="1">
          <p15:clr>
            <a:srgbClr val="FBAE40"/>
          </p15:clr>
        </p15:guide>
        <p15:guide id="7" orient="horz" pos="1893" userDrawn="1">
          <p15:clr>
            <a:srgbClr val="FBAE40"/>
          </p15:clr>
        </p15:guide>
        <p15:guide id="9" pos="967" userDrawn="1">
          <p15:clr>
            <a:srgbClr val="FBAE40"/>
          </p15:clr>
        </p15:guide>
        <p15:guide id="10" orient="horz" pos="5182" userDrawn="1">
          <p15:clr>
            <a:srgbClr val="FBAE40"/>
          </p15:clr>
        </p15:guide>
        <p15:guide id="11" orient="horz" pos="5227" userDrawn="1">
          <p15:clr>
            <a:srgbClr val="FBAE40"/>
          </p15:clr>
        </p15:guide>
        <p15:guide id="12" orient="horz" pos="5477" userDrawn="1">
          <p15:clr>
            <a:srgbClr val="FBAE40"/>
          </p15:clr>
        </p15:guide>
        <p15:guide id="13" orient="horz" pos="5703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I Next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áze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656774" cy="13716000"/>
          </a:xfrm>
          <a:prstGeom prst="rect">
            <a:avLst/>
          </a:prstGeom>
        </p:spPr>
      </p:pic>
      <p:sp>
        <p:nvSpPr>
          <p:cNvPr id="21" name="Obdélník 20"/>
          <p:cNvSpPr/>
          <p:nvPr userDrawn="1"/>
        </p:nvSpPr>
        <p:spPr>
          <a:xfrm>
            <a:off x="0" y="0"/>
            <a:ext cx="4658400" cy="13716000"/>
          </a:xfrm>
          <a:prstGeom prst="rect">
            <a:avLst/>
          </a:prstGeom>
          <a:solidFill>
            <a:srgbClr val="002E6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vert="horz" lIns="0" tIns="0" rIns="0" bIns="0" rtlCol="0" anchor="b" anchorCtr="0">
            <a:normAutofit/>
          </a:bodyPr>
          <a:lstStyle>
            <a:lvl1pPr>
              <a:defRPr lang="en-GB" sz="1400" smtClean="0">
                <a:noFill/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defRPr>
            </a:lvl1pPr>
          </a:lstStyle>
          <a:p>
            <a:pPr defTabSz="2085484"/>
            <a:fld id="{1B68E9F2-A086-4E14-9874-0A3ACE4A55DF}" type="datetime1">
              <a:rPr lang="en-US" smtClean="0"/>
              <a:pPr defTabSz="2085484"/>
              <a:t>1/24/2023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vert="horz" lIns="0" tIns="0" rIns="0" bIns="0" rtlCol="0" anchor="b" anchorCtr="0">
            <a:normAutofit/>
          </a:bodyPr>
          <a:lstStyle>
            <a:lvl1pPr>
              <a:defRPr lang="en-GB" sz="1400">
                <a:noFill/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defRPr>
            </a:lvl1pPr>
          </a:lstStyle>
          <a:p>
            <a:pPr defTabSz="2085484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472001" y="1440000"/>
            <a:ext cx="18096026" cy="2520000"/>
          </a:xfrm>
        </p:spPr>
        <p:txBody>
          <a:bodyPr anchor="b"/>
          <a:lstStyle>
            <a:lvl1pPr>
              <a:defRPr sz="6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/>
              <a:t>Chapter Title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5472001" y="4363200"/>
            <a:ext cx="18096026" cy="2520000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Chapter Subtitle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92AD295-A941-4BF4-A6ED-279D616825A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0" name="Skupina 3"/>
          <p:cNvGrpSpPr/>
          <p:nvPr userDrawn="1"/>
        </p:nvGrpSpPr>
        <p:grpSpPr>
          <a:xfrm>
            <a:off x="4003200" y="12081600"/>
            <a:ext cx="1224000" cy="1224000"/>
            <a:chOff x="1490641" y="5067311"/>
            <a:chExt cx="571223" cy="571223"/>
          </a:xfrm>
        </p:grpSpPr>
        <p:sp>
          <p:nvSpPr>
            <p:cNvPr id="11" name="Elipsa 11"/>
            <p:cNvSpPr/>
            <p:nvPr userDrawn="1"/>
          </p:nvSpPr>
          <p:spPr>
            <a:xfrm>
              <a:off x="1490641" y="5067311"/>
              <a:ext cx="571223" cy="57122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endParaRPr lang="en-US" sz="3600" noProof="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2" name="Skupina 32"/>
            <p:cNvGrpSpPr/>
            <p:nvPr userDrawn="1"/>
          </p:nvGrpSpPr>
          <p:grpSpPr>
            <a:xfrm>
              <a:off x="1643042" y="5214950"/>
              <a:ext cx="285752" cy="285752"/>
              <a:chOff x="1643042" y="5214950"/>
              <a:chExt cx="285752" cy="285752"/>
            </a:xfrm>
          </p:grpSpPr>
          <p:cxnSp>
            <p:nvCxnSpPr>
              <p:cNvPr id="13" name="Přímá spojovací čára 13"/>
              <p:cNvCxnSpPr/>
              <p:nvPr userDrawn="1"/>
            </p:nvCxnSpPr>
            <p:spPr>
              <a:xfrm rot="10800000">
                <a:off x="1643042" y="5357825"/>
                <a:ext cx="285752" cy="2"/>
              </a:xfrm>
              <a:prstGeom prst="line">
                <a:avLst/>
              </a:pr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ovací čára 14"/>
              <p:cNvCxnSpPr/>
              <p:nvPr userDrawn="1"/>
            </p:nvCxnSpPr>
            <p:spPr>
              <a:xfrm rot="5400000">
                <a:off x="1643043" y="5357825"/>
                <a:ext cx="285752" cy="2"/>
              </a:xfrm>
              <a:prstGeom prst="line">
                <a:avLst/>
              </a:prstGeom>
              <a:ln w="190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TextovéPole 14"/>
          <p:cNvSpPr txBox="1"/>
          <p:nvPr userDrawn="1"/>
        </p:nvSpPr>
        <p:spPr>
          <a:xfrm>
            <a:off x="5472000" y="12283233"/>
            <a:ext cx="2570400" cy="782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200" b="1" noProof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Connect </a:t>
            </a:r>
          </a:p>
          <a:p>
            <a:pPr>
              <a:lnSpc>
                <a:spcPts val="3200"/>
              </a:lnSpc>
            </a:pPr>
            <a:r>
              <a:rPr lang="en-US" sz="2200" b="1" noProof="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&amp;</a:t>
            </a:r>
            <a:r>
              <a:rPr lang="en-US" sz="2200" b="1" baseline="0" noProof="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Support</a:t>
            </a:r>
            <a:endParaRPr lang="en-US" sz="2200" b="1" noProof="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Zástupný symbol pro text 26"/>
          <p:cNvSpPr>
            <a:spLocks noGrp="1"/>
          </p:cNvSpPr>
          <p:nvPr>
            <p:ph type="body" sz="quarter" idx="13" hasCustomPrompt="1"/>
          </p:nvPr>
        </p:nvSpPr>
        <p:spPr>
          <a:xfrm>
            <a:off x="655200" y="2757600"/>
            <a:ext cx="3348000" cy="1526400"/>
          </a:xfrm>
        </p:spPr>
        <p:txBody>
          <a:bodyPr anchor="t" anchorCtr="1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6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I.</a:t>
            </a:r>
          </a:p>
        </p:txBody>
      </p:sp>
      <p:sp>
        <p:nvSpPr>
          <p:cNvPr id="17" name="Zástupný symbol pro text 26"/>
          <p:cNvSpPr>
            <a:spLocks noGrp="1"/>
          </p:cNvSpPr>
          <p:nvPr>
            <p:ph type="body" sz="quarter" idx="14" hasCustomPrompt="1"/>
          </p:nvPr>
        </p:nvSpPr>
        <p:spPr>
          <a:xfrm>
            <a:off x="5472000" y="597600"/>
            <a:ext cx="18091284" cy="403224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Presentation Title</a:t>
            </a:r>
          </a:p>
        </p:txBody>
      </p:sp>
      <p:pic>
        <p:nvPicPr>
          <p:cNvPr id="22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1226" y="12376799"/>
            <a:ext cx="2296800" cy="81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8002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I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/>
              <a:t>Title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2038350" y="2685600"/>
            <a:ext cx="10368000" cy="7776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dirty="0"/>
              <a:t>First level text</a:t>
            </a:r>
          </a:p>
          <a:p>
            <a:pPr lvl="1"/>
            <a:r>
              <a:rPr lang="en-US" noProof="0" dirty="0"/>
              <a:t>Second level text</a:t>
            </a:r>
          </a:p>
          <a:p>
            <a:pPr lvl="2"/>
            <a:r>
              <a:rPr lang="en-US" noProof="0" dirty="0"/>
              <a:t>Third level text</a:t>
            </a:r>
          </a:p>
          <a:p>
            <a:pPr lvl="3"/>
            <a:r>
              <a:rPr lang="en-US" noProof="0" dirty="0"/>
              <a:t>Fourth level text</a:t>
            </a:r>
          </a:p>
          <a:p>
            <a:pPr lvl="4"/>
            <a:r>
              <a:rPr lang="en-US" noProof="0" dirty="0"/>
              <a:t>Fifth level text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3201650" y="2685600"/>
            <a:ext cx="10366376" cy="7776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dirty="0"/>
              <a:t>First level text</a:t>
            </a:r>
          </a:p>
          <a:p>
            <a:pPr lvl="1"/>
            <a:r>
              <a:rPr lang="en-US" noProof="0" dirty="0"/>
              <a:t>Second level text</a:t>
            </a:r>
          </a:p>
          <a:p>
            <a:pPr lvl="2"/>
            <a:r>
              <a:rPr lang="en-US" noProof="0" dirty="0"/>
              <a:t>Third level text</a:t>
            </a:r>
          </a:p>
          <a:p>
            <a:pPr lvl="3"/>
            <a:r>
              <a:rPr lang="en-US" noProof="0" dirty="0"/>
              <a:t>Fourth level text</a:t>
            </a:r>
          </a:p>
          <a:p>
            <a:pPr lvl="4"/>
            <a:r>
              <a:rPr lang="en-US" noProof="0" dirty="0"/>
              <a:t>Fifth level text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A47403D-09D8-4B02-9295-1F38138BF96B}" type="datetime1">
              <a:rPr lang="en-US" noProof="0" smtClean="0"/>
              <a:pPr/>
              <a:t>1/24/2023</a:t>
            </a:fld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92AD295-A941-4BF4-A6ED-279D616825A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2037598" y="1382090"/>
            <a:ext cx="21528000" cy="612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Subtitle</a:t>
            </a:r>
          </a:p>
        </p:txBody>
      </p:sp>
      <p:sp>
        <p:nvSpPr>
          <p:cNvPr id="9" name="Zástupný symbol pro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2038351" y="10868264"/>
            <a:ext cx="21529674" cy="813600"/>
          </a:xfrm>
        </p:spPr>
        <p:txBody>
          <a:bodyPr anchor="b" anchorCtr="0">
            <a:normAutofit/>
          </a:bodyPr>
          <a:lstStyle>
            <a:lvl1pPr marL="0" indent="0" algn="r">
              <a:lnSpc>
                <a:spcPct val="130000"/>
              </a:lnSpc>
              <a:spcBef>
                <a:spcPts val="0"/>
              </a:spcBef>
              <a:buNone/>
              <a:defRPr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Source</a:t>
            </a:r>
            <a:br>
              <a:rPr lang="en-US" noProof="0" dirty="0"/>
            </a:br>
            <a:r>
              <a:rPr lang="en-US" noProof="0" dirty="0"/>
              <a:t>Note</a:t>
            </a:r>
          </a:p>
        </p:txBody>
      </p:sp>
    </p:spTree>
    <p:extLst>
      <p:ext uri="{BB962C8B-B14F-4D97-AF65-F5344CB8AC3E}">
        <p14:creationId xmlns:p14="http://schemas.microsoft.com/office/powerpoint/2010/main" val="1689538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86360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bílé překrytí">
            <a:extLst>
              <a:ext uri="{FF2B5EF4-FFF2-40B4-BE49-F238E27FC236}">
                <a16:creationId xmlns:a16="http://schemas.microsoft.com/office/drawing/2014/main" id="{EEBFC092-0434-457E-AE64-753C2C2ECEA6}"/>
              </a:ext>
            </a:extLst>
          </p:cNvPr>
          <p:cNvSpPr/>
          <p:nvPr userDrawn="1"/>
        </p:nvSpPr>
        <p:spPr>
          <a:xfrm>
            <a:off x="0" y="-1"/>
            <a:ext cx="24384000" cy="13716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noProof="0"/>
          </a:p>
        </p:txBody>
      </p:sp>
      <p:sp>
        <p:nvSpPr>
          <p:cNvPr id="26" name="Zástupný symbol obrázku 25">
            <a:extLst>
              <a:ext uri="{FF2B5EF4-FFF2-40B4-BE49-F238E27FC236}">
                <a16:creationId xmlns:a16="http://schemas.microsoft.com/office/drawing/2014/main" id="{7C971DE3-BDEE-4389-AF2A-B2C96D80C4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9476" y="-6350"/>
            <a:ext cx="16116300" cy="13726583"/>
          </a:xfrm>
          <a:custGeom>
            <a:avLst/>
            <a:gdLst>
              <a:gd name="connsiteX0" fmla="*/ 0 w 16116300"/>
              <a:gd name="connsiteY0" fmla="*/ 6858000 h 13716000"/>
              <a:gd name="connsiteX1" fmla="*/ 8058150 w 16116300"/>
              <a:gd name="connsiteY1" fmla="*/ 0 h 13716000"/>
              <a:gd name="connsiteX2" fmla="*/ 16116300 w 16116300"/>
              <a:gd name="connsiteY2" fmla="*/ 6858000 h 13716000"/>
              <a:gd name="connsiteX3" fmla="*/ 8058150 w 16116300"/>
              <a:gd name="connsiteY3" fmla="*/ 13716000 h 13716000"/>
              <a:gd name="connsiteX4" fmla="*/ 0 w 16116300"/>
              <a:gd name="connsiteY4" fmla="*/ 6858000 h 13716000"/>
              <a:gd name="connsiteX0" fmla="*/ 0 w 16124049"/>
              <a:gd name="connsiteY0" fmla="*/ 3417376 h 13716000"/>
              <a:gd name="connsiteX1" fmla="*/ 8065899 w 16124049"/>
              <a:gd name="connsiteY1" fmla="*/ 0 h 13716000"/>
              <a:gd name="connsiteX2" fmla="*/ 16124049 w 16124049"/>
              <a:gd name="connsiteY2" fmla="*/ 6858000 h 13716000"/>
              <a:gd name="connsiteX3" fmla="*/ 8065899 w 16124049"/>
              <a:gd name="connsiteY3" fmla="*/ 13716000 h 13716000"/>
              <a:gd name="connsiteX4" fmla="*/ 0 w 16124049"/>
              <a:gd name="connsiteY4" fmla="*/ 3417376 h 13716000"/>
              <a:gd name="connsiteX0" fmla="*/ 0 w 16114524"/>
              <a:gd name="connsiteY0" fmla="*/ 3398326 h 13716000"/>
              <a:gd name="connsiteX1" fmla="*/ 8056374 w 16114524"/>
              <a:gd name="connsiteY1" fmla="*/ 0 h 13716000"/>
              <a:gd name="connsiteX2" fmla="*/ 16114524 w 16114524"/>
              <a:gd name="connsiteY2" fmla="*/ 6858000 h 13716000"/>
              <a:gd name="connsiteX3" fmla="*/ 8056374 w 16114524"/>
              <a:gd name="connsiteY3" fmla="*/ 13716000 h 13716000"/>
              <a:gd name="connsiteX4" fmla="*/ 0 w 16114524"/>
              <a:gd name="connsiteY4" fmla="*/ 3398326 h 13716000"/>
              <a:gd name="connsiteX0" fmla="*/ 0 w 16114524"/>
              <a:gd name="connsiteY0" fmla="*/ 3404676 h 13722350"/>
              <a:gd name="connsiteX1" fmla="*/ 3430399 w 16114524"/>
              <a:gd name="connsiteY1" fmla="*/ 0 h 13722350"/>
              <a:gd name="connsiteX2" fmla="*/ 16114524 w 16114524"/>
              <a:gd name="connsiteY2" fmla="*/ 6864350 h 13722350"/>
              <a:gd name="connsiteX3" fmla="*/ 8056374 w 16114524"/>
              <a:gd name="connsiteY3" fmla="*/ 13722350 h 13722350"/>
              <a:gd name="connsiteX4" fmla="*/ 0 w 16114524"/>
              <a:gd name="connsiteY4" fmla="*/ 3404676 h 13722350"/>
              <a:gd name="connsiteX0" fmla="*/ 0 w 16114524"/>
              <a:gd name="connsiteY0" fmla="*/ 3404676 h 13726583"/>
              <a:gd name="connsiteX1" fmla="*/ 3430399 w 16114524"/>
              <a:gd name="connsiteY1" fmla="*/ 0 h 13726583"/>
              <a:gd name="connsiteX2" fmla="*/ 16114524 w 16114524"/>
              <a:gd name="connsiteY2" fmla="*/ 6864350 h 13726583"/>
              <a:gd name="connsiteX3" fmla="*/ 10380474 w 16114524"/>
              <a:gd name="connsiteY3" fmla="*/ 13726583 h 13726583"/>
              <a:gd name="connsiteX4" fmla="*/ 0 w 16114524"/>
              <a:gd name="connsiteY4" fmla="*/ 3404676 h 13726583"/>
              <a:gd name="connsiteX0" fmla="*/ 0 w 16106775"/>
              <a:gd name="connsiteY0" fmla="*/ 3404676 h 13726583"/>
              <a:gd name="connsiteX1" fmla="*/ 3430399 w 16106775"/>
              <a:gd name="connsiteY1" fmla="*/ 0 h 13726583"/>
              <a:gd name="connsiteX2" fmla="*/ 16106775 w 16106775"/>
              <a:gd name="connsiteY2" fmla="*/ 14099 h 13726583"/>
              <a:gd name="connsiteX3" fmla="*/ 10380474 w 16106775"/>
              <a:gd name="connsiteY3" fmla="*/ 13726583 h 13726583"/>
              <a:gd name="connsiteX4" fmla="*/ 0 w 16106775"/>
              <a:gd name="connsiteY4" fmla="*/ 3404676 h 13726583"/>
              <a:gd name="connsiteX0" fmla="*/ 0 w 16116300"/>
              <a:gd name="connsiteY0" fmla="*/ 3404676 h 13726583"/>
              <a:gd name="connsiteX1" fmla="*/ 3430399 w 16116300"/>
              <a:gd name="connsiteY1" fmla="*/ 0 h 13726583"/>
              <a:gd name="connsiteX2" fmla="*/ 16116300 w 16116300"/>
              <a:gd name="connsiteY2" fmla="*/ 6161 h 13726583"/>
              <a:gd name="connsiteX3" fmla="*/ 10380474 w 16116300"/>
              <a:gd name="connsiteY3" fmla="*/ 13726583 h 13726583"/>
              <a:gd name="connsiteX4" fmla="*/ 0 w 16116300"/>
              <a:gd name="connsiteY4" fmla="*/ 3404676 h 13726583"/>
              <a:gd name="connsiteX0" fmla="*/ 0 w 16116300"/>
              <a:gd name="connsiteY0" fmla="*/ 3404676 h 13726583"/>
              <a:gd name="connsiteX1" fmla="*/ 3430399 w 16116300"/>
              <a:gd name="connsiteY1" fmla="*/ 0 h 13726583"/>
              <a:gd name="connsiteX2" fmla="*/ 16116300 w 16116300"/>
              <a:gd name="connsiteY2" fmla="*/ 6161 h 13726583"/>
              <a:gd name="connsiteX3" fmla="*/ 11692341 w 16116300"/>
              <a:gd name="connsiteY3" fmla="*/ 10537448 h 13726583"/>
              <a:gd name="connsiteX4" fmla="*/ 10380474 w 16116300"/>
              <a:gd name="connsiteY4" fmla="*/ 13726583 h 13726583"/>
              <a:gd name="connsiteX5" fmla="*/ 0 w 16116300"/>
              <a:gd name="connsiteY5" fmla="*/ 3404676 h 13726583"/>
              <a:gd name="connsiteX0" fmla="*/ 0 w 16116300"/>
              <a:gd name="connsiteY0" fmla="*/ 3404676 h 13726583"/>
              <a:gd name="connsiteX1" fmla="*/ 3430399 w 16116300"/>
              <a:gd name="connsiteY1" fmla="*/ 0 h 13726583"/>
              <a:gd name="connsiteX2" fmla="*/ 16116300 w 16116300"/>
              <a:gd name="connsiteY2" fmla="*/ 6161 h 13726583"/>
              <a:gd name="connsiteX3" fmla="*/ 12312273 w 16116300"/>
              <a:gd name="connsiteY3" fmla="*/ 10793170 h 13726583"/>
              <a:gd name="connsiteX4" fmla="*/ 10380474 w 16116300"/>
              <a:gd name="connsiteY4" fmla="*/ 13726583 h 13726583"/>
              <a:gd name="connsiteX5" fmla="*/ 0 w 16116300"/>
              <a:gd name="connsiteY5" fmla="*/ 3404676 h 13726583"/>
              <a:gd name="connsiteX0" fmla="*/ 0 w 16124856"/>
              <a:gd name="connsiteY0" fmla="*/ 3404676 h 13726583"/>
              <a:gd name="connsiteX1" fmla="*/ 3430399 w 16124856"/>
              <a:gd name="connsiteY1" fmla="*/ 0 h 13726583"/>
              <a:gd name="connsiteX2" fmla="*/ 16116300 w 16124856"/>
              <a:gd name="connsiteY2" fmla="*/ 6161 h 13726583"/>
              <a:gd name="connsiteX3" fmla="*/ 16124856 w 16124856"/>
              <a:gd name="connsiteY3" fmla="*/ 13714601 h 13726583"/>
              <a:gd name="connsiteX4" fmla="*/ 10380474 w 16124856"/>
              <a:gd name="connsiteY4" fmla="*/ 13726583 h 13726583"/>
              <a:gd name="connsiteX5" fmla="*/ 0 w 16124856"/>
              <a:gd name="connsiteY5" fmla="*/ 3404676 h 13726583"/>
              <a:gd name="connsiteX0" fmla="*/ 0 w 16116300"/>
              <a:gd name="connsiteY0" fmla="*/ 3404676 h 13726583"/>
              <a:gd name="connsiteX1" fmla="*/ 3430399 w 16116300"/>
              <a:gd name="connsiteY1" fmla="*/ 0 h 13726583"/>
              <a:gd name="connsiteX2" fmla="*/ 16116300 w 16116300"/>
              <a:gd name="connsiteY2" fmla="*/ 6161 h 13726583"/>
              <a:gd name="connsiteX3" fmla="*/ 14604064 w 16116300"/>
              <a:gd name="connsiteY3" fmla="*/ 9508361 h 13726583"/>
              <a:gd name="connsiteX4" fmla="*/ 10380474 w 16116300"/>
              <a:gd name="connsiteY4" fmla="*/ 13726583 h 13726583"/>
              <a:gd name="connsiteX5" fmla="*/ 0 w 16116300"/>
              <a:gd name="connsiteY5" fmla="*/ 3404676 h 13726583"/>
              <a:gd name="connsiteX0" fmla="*/ 0 w 16116300"/>
              <a:gd name="connsiteY0" fmla="*/ 3404676 h 13726583"/>
              <a:gd name="connsiteX1" fmla="*/ 3430399 w 16116300"/>
              <a:gd name="connsiteY1" fmla="*/ 0 h 13726583"/>
              <a:gd name="connsiteX2" fmla="*/ 16116300 w 16116300"/>
              <a:gd name="connsiteY2" fmla="*/ 6161 h 13726583"/>
              <a:gd name="connsiteX3" fmla="*/ 14588189 w 16116300"/>
              <a:gd name="connsiteY3" fmla="*/ 9530586 h 13726583"/>
              <a:gd name="connsiteX4" fmla="*/ 10380474 w 16116300"/>
              <a:gd name="connsiteY4" fmla="*/ 13726583 h 13726583"/>
              <a:gd name="connsiteX5" fmla="*/ 0 w 16116300"/>
              <a:gd name="connsiteY5" fmla="*/ 3404676 h 13726583"/>
              <a:gd name="connsiteX0" fmla="*/ 0 w 16116300"/>
              <a:gd name="connsiteY0" fmla="*/ 3404676 h 13726583"/>
              <a:gd name="connsiteX1" fmla="*/ 3430399 w 16116300"/>
              <a:gd name="connsiteY1" fmla="*/ 0 h 13726583"/>
              <a:gd name="connsiteX2" fmla="*/ 16116300 w 16116300"/>
              <a:gd name="connsiteY2" fmla="*/ 6161 h 13726583"/>
              <a:gd name="connsiteX3" fmla="*/ 15127099 w 16116300"/>
              <a:gd name="connsiteY3" fmla="*/ 6181725 h 13726583"/>
              <a:gd name="connsiteX4" fmla="*/ 14588189 w 16116300"/>
              <a:gd name="connsiteY4" fmla="*/ 9530586 h 13726583"/>
              <a:gd name="connsiteX5" fmla="*/ 10380474 w 16116300"/>
              <a:gd name="connsiteY5" fmla="*/ 13726583 h 13726583"/>
              <a:gd name="connsiteX6" fmla="*/ 0 w 16116300"/>
              <a:gd name="connsiteY6" fmla="*/ 3404676 h 13726583"/>
              <a:gd name="connsiteX0" fmla="*/ 0 w 16116300"/>
              <a:gd name="connsiteY0" fmla="*/ 3404676 h 13726583"/>
              <a:gd name="connsiteX1" fmla="*/ 3430399 w 16116300"/>
              <a:gd name="connsiteY1" fmla="*/ 0 h 13726583"/>
              <a:gd name="connsiteX2" fmla="*/ 16116300 w 16116300"/>
              <a:gd name="connsiteY2" fmla="*/ 6161 h 13726583"/>
              <a:gd name="connsiteX3" fmla="*/ 14580999 w 16116300"/>
              <a:gd name="connsiteY3" fmla="*/ 6464300 h 13726583"/>
              <a:gd name="connsiteX4" fmla="*/ 14588189 w 16116300"/>
              <a:gd name="connsiteY4" fmla="*/ 9530586 h 13726583"/>
              <a:gd name="connsiteX5" fmla="*/ 10380474 w 16116300"/>
              <a:gd name="connsiteY5" fmla="*/ 13726583 h 13726583"/>
              <a:gd name="connsiteX6" fmla="*/ 0 w 16116300"/>
              <a:gd name="connsiteY6" fmla="*/ 3404676 h 13726583"/>
              <a:gd name="connsiteX0" fmla="*/ 0 w 16116300"/>
              <a:gd name="connsiteY0" fmla="*/ 3404676 h 13726583"/>
              <a:gd name="connsiteX1" fmla="*/ 3430399 w 16116300"/>
              <a:gd name="connsiteY1" fmla="*/ 0 h 13726583"/>
              <a:gd name="connsiteX2" fmla="*/ 16116300 w 16116300"/>
              <a:gd name="connsiteY2" fmla="*/ 6161 h 13726583"/>
              <a:gd name="connsiteX3" fmla="*/ 15134434 w 16116300"/>
              <a:gd name="connsiteY3" fmla="*/ 4081736 h 13726583"/>
              <a:gd name="connsiteX4" fmla="*/ 14580999 w 16116300"/>
              <a:gd name="connsiteY4" fmla="*/ 6464300 h 13726583"/>
              <a:gd name="connsiteX5" fmla="*/ 14588189 w 16116300"/>
              <a:gd name="connsiteY5" fmla="*/ 9530586 h 13726583"/>
              <a:gd name="connsiteX6" fmla="*/ 10380474 w 16116300"/>
              <a:gd name="connsiteY6" fmla="*/ 13726583 h 13726583"/>
              <a:gd name="connsiteX7" fmla="*/ 0 w 16116300"/>
              <a:gd name="connsiteY7" fmla="*/ 3404676 h 13726583"/>
              <a:gd name="connsiteX0" fmla="*/ 0 w 16116300"/>
              <a:gd name="connsiteY0" fmla="*/ 3404676 h 13726583"/>
              <a:gd name="connsiteX1" fmla="*/ 3430399 w 16116300"/>
              <a:gd name="connsiteY1" fmla="*/ 0 h 13726583"/>
              <a:gd name="connsiteX2" fmla="*/ 16116300 w 16116300"/>
              <a:gd name="connsiteY2" fmla="*/ 6161 h 13726583"/>
              <a:gd name="connsiteX3" fmla="*/ 16088248 w 16116300"/>
              <a:gd name="connsiteY3" fmla="*/ 4940957 h 13726583"/>
              <a:gd name="connsiteX4" fmla="*/ 14580999 w 16116300"/>
              <a:gd name="connsiteY4" fmla="*/ 6464300 h 13726583"/>
              <a:gd name="connsiteX5" fmla="*/ 14588189 w 16116300"/>
              <a:gd name="connsiteY5" fmla="*/ 9530586 h 13726583"/>
              <a:gd name="connsiteX6" fmla="*/ 10380474 w 16116300"/>
              <a:gd name="connsiteY6" fmla="*/ 13726583 h 13726583"/>
              <a:gd name="connsiteX7" fmla="*/ 0 w 16116300"/>
              <a:gd name="connsiteY7" fmla="*/ 3404676 h 13726583"/>
              <a:gd name="connsiteX0" fmla="*/ 0 w 16116300"/>
              <a:gd name="connsiteY0" fmla="*/ 3404676 h 13726583"/>
              <a:gd name="connsiteX1" fmla="*/ 3430399 w 16116300"/>
              <a:gd name="connsiteY1" fmla="*/ 0 h 13726583"/>
              <a:gd name="connsiteX2" fmla="*/ 16116300 w 16116300"/>
              <a:gd name="connsiteY2" fmla="*/ 6161 h 13726583"/>
              <a:gd name="connsiteX3" fmla="*/ 16113648 w 16116300"/>
              <a:gd name="connsiteY3" fmla="*/ 4918732 h 13726583"/>
              <a:gd name="connsiteX4" fmla="*/ 14580999 w 16116300"/>
              <a:gd name="connsiteY4" fmla="*/ 6464300 h 13726583"/>
              <a:gd name="connsiteX5" fmla="*/ 14588189 w 16116300"/>
              <a:gd name="connsiteY5" fmla="*/ 9530586 h 13726583"/>
              <a:gd name="connsiteX6" fmla="*/ 10380474 w 16116300"/>
              <a:gd name="connsiteY6" fmla="*/ 13726583 h 13726583"/>
              <a:gd name="connsiteX7" fmla="*/ 0 w 16116300"/>
              <a:gd name="connsiteY7" fmla="*/ 3404676 h 13726583"/>
              <a:gd name="connsiteX0" fmla="*/ 0 w 16116300"/>
              <a:gd name="connsiteY0" fmla="*/ 3404676 h 13726583"/>
              <a:gd name="connsiteX1" fmla="*/ 3430399 w 16116300"/>
              <a:gd name="connsiteY1" fmla="*/ 0 h 13726583"/>
              <a:gd name="connsiteX2" fmla="*/ 16116300 w 16116300"/>
              <a:gd name="connsiteY2" fmla="*/ 6161 h 13726583"/>
              <a:gd name="connsiteX3" fmla="*/ 16113648 w 16116300"/>
              <a:gd name="connsiteY3" fmla="*/ 4918732 h 13726583"/>
              <a:gd name="connsiteX4" fmla="*/ 14580999 w 16116300"/>
              <a:gd name="connsiteY4" fmla="*/ 6472238 h 13726583"/>
              <a:gd name="connsiteX5" fmla="*/ 14588189 w 16116300"/>
              <a:gd name="connsiteY5" fmla="*/ 9530586 h 13726583"/>
              <a:gd name="connsiteX6" fmla="*/ 10380474 w 16116300"/>
              <a:gd name="connsiteY6" fmla="*/ 13726583 h 13726583"/>
              <a:gd name="connsiteX7" fmla="*/ 0 w 16116300"/>
              <a:gd name="connsiteY7" fmla="*/ 3404676 h 13726583"/>
              <a:gd name="connsiteX0" fmla="*/ 0 w 16116300"/>
              <a:gd name="connsiteY0" fmla="*/ 3404676 h 13726583"/>
              <a:gd name="connsiteX1" fmla="*/ 3430399 w 16116300"/>
              <a:gd name="connsiteY1" fmla="*/ 0 h 13726583"/>
              <a:gd name="connsiteX2" fmla="*/ 16116300 w 16116300"/>
              <a:gd name="connsiteY2" fmla="*/ 6161 h 13726583"/>
              <a:gd name="connsiteX3" fmla="*/ 16113648 w 16116300"/>
              <a:gd name="connsiteY3" fmla="*/ 4918732 h 13726583"/>
              <a:gd name="connsiteX4" fmla="*/ 14584174 w 16116300"/>
              <a:gd name="connsiteY4" fmla="*/ 6470650 h 13726583"/>
              <a:gd name="connsiteX5" fmla="*/ 14588189 w 16116300"/>
              <a:gd name="connsiteY5" fmla="*/ 9530586 h 13726583"/>
              <a:gd name="connsiteX6" fmla="*/ 10380474 w 16116300"/>
              <a:gd name="connsiteY6" fmla="*/ 13726583 h 13726583"/>
              <a:gd name="connsiteX7" fmla="*/ 0 w 16116300"/>
              <a:gd name="connsiteY7" fmla="*/ 3404676 h 13726583"/>
              <a:gd name="connsiteX0" fmla="*/ 0 w 16116300"/>
              <a:gd name="connsiteY0" fmla="*/ 3404676 h 13726583"/>
              <a:gd name="connsiteX1" fmla="*/ 3430399 w 16116300"/>
              <a:gd name="connsiteY1" fmla="*/ 0 h 13726583"/>
              <a:gd name="connsiteX2" fmla="*/ 16116300 w 16116300"/>
              <a:gd name="connsiteY2" fmla="*/ 6161 h 13726583"/>
              <a:gd name="connsiteX3" fmla="*/ 16115236 w 16116300"/>
              <a:gd name="connsiteY3" fmla="*/ 4925082 h 13726583"/>
              <a:gd name="connsiteX4" fmla="*/ 14584174 w 16116300"/>
              <a:gd name="connsiteY4" fmla="*/ 6470650 h 13726583"/>
              <a:gd name="connsiteX5" fmla="*/ 14588189 w 16116300"/>
              <a:gd name="connsiteY5" fmla="*/ 9530586 h 13726583"/>
              <a:gd name="connsiteX6" fmla="*/ 10380474 w 16116300"/>
              <a:gd name="connsiteY6" fmla="*/ 13726583 h 13726583"/>
              <a:gd name="connsiteX7" fmla="*/ 0 w 16116300"/>
              <a:gd name="connsiteY7" fmla="*/ 3404676 h 13726583"/>
              <a:gd name="connsiteX0" fmla="*/ 0 w 16116300"/>
              <a:gd name="connsiteY0" fmla="*/ 3404676 h 13726583"/>
              <a:gd name="connsiteX1" fmla="*/ 3430399 w 16116300"/>
              <a:gd name="connsiteY1" fmla="*/ 0 h 13726583"/>
              <a:gd name="connsiteX2" fmla="*/ 16116300 w 16116300"/>
              <a:gd name="connsiteY2" fmla="*/ 6161 h 13726583"/>
              <a:gd name="connsiteX3" fmla="*/ 16115236 w 16116300"/>
              <a:gd name="connsiteY3" fmla="*/ 4925082 h 13726583"/>
              <a:gd name="connsiteX4" fmla="*/ 14585761 w 16116300"/>
              <a:gd name="connsiteY4" fmla="*/ 6473825 h 13726583"/>
              <a:gd name="connsiteX5" fmla="*/ 14588189 w 16116300"/>
              <a:gd name="connsiteY5" fmla="*/ 9530586 h 13726583"/>
              <a:gd name="connsiteX6" fmla="*/ 10380474 w 16116300"/>
              <a:gd name="connsiteY6" fmla="*/ 13726583 h 13726583"/>
              <a:gd name="connsiteX7" fmla="*/ 0 w 16116300"/>
              <a:gd name="connsiteY7" fmla="*/ 3404676 h 13726583"/>
              <a:gd name="connsiteX0" fmla="*/ 0 w 16116300"/>
              <a:gd name="connsiteY0" fmla="*/ 3404676 h 13726583"/>
              <a:gd name="connsiteX1" fmla="*/ 3430399 w 16116300"/>
              <a:gd name="connsiteY1" fmla="*/ 0 h 13726583"/>
              <a:gd name="connsiteX2" fmla="*/ 16116300 w 16116300"/>
              <a:gd name="connsiteY2" fmla="*/ 6161 h 13726583"/>
              <a:gd name="connsiteX3" fmla="*/ 16115236 w 16116300"/>
              <a:gd name="connsiteY3" fmla="*/ 4931432 h 13726583"/>
              <a:gd name="connsiteX4" fmla="*/ 14585761 w 16116300"/>
              <a:gd name="connsiteY4" fmla="*/ 6473825 h 13726583"/>
              <a:gd name="connsiteX5" fmla="*/ 14588189 w 16116300"/>
              <a:gd name="connsiteY5" fmla="*/ 9530586 h 13726583"/>
              <a:gd name="connsiteX6" fmla="*/ 10380474 w 16116300"/>
              <a:gd name="connsiteY6" fmla="*/ 13726583 h 13726583"/>
              <a:gd name="connsiteX7" fmla="*/ 0 w 16116300"/>
              <a:gd name="connsiteY7" fmla="*/ 3404676 h 13726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116300" h="13726583">
                <a:moveTo>
                  <a:pt x="0" y="3404676"/>
                </a:moveTo>
                <a:lnTo>
                  <a:pt x="3430399" y="0"/>
                </a:lnTo>
                <a:lnTo>
                  <a:pt x="16116300" y="6161"/>
                </a:lnTo>
                <a:cubicBezTo>
                  <a:pt x="16115945" y="1645801"/>
                  <a:pt x="16115591" y="3291792"/>
                  <a:pt x="16115236" y="4931432"/>
                </a:cubicBezTo>
                <a:lnTo>
                  <a:pt x="14585761" y="6473825"/>
                </a:lnTo>
                <a:cubicBezTo>
                  <a:pt x="14588158" y="7495920"/>
                  <a:pt x="14585792" y="8508491"/>
                  <a:pt x="14588189" y="9530586"/>
                </a:cubicBezTo>
                <a:lnTo>
                  <a:pt x="10380474" y="13726583"/>
                </a:lnTo>
                <a:lnTo>
                  <a:pt x="0" y="3404676"/>
                </a:lnTo>
                <a:close/>
              </a:path>
            </a:pathLst>
          </a:custGeom>
          <a:solidFill>
            <a:srgbClr val="F0F0F0"/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  <p:pic>
        <p:nvPicPr>
          <p:cNvPr id="14" name="Logo CzechInvest rgb SVG">
            <a:extLst>
              <a:ext uri="{FF2B5EF4-FFF2-40B4-BE49-F238E27FC236}">
                <a16:creationId xmlns:a16="http://schemas.microsoft.com/office/drawing/2014/main" id="{D45A4EFA-5C18-47DD-A581-748684AB64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35113" y="1025524"/>
            <a:ext cx="4808482" cy="1260475"/>
          </a:xfrm>
          <a:prstGeom prst="rect">
            <a:avLst/>
          </a:prstGeom>
        </p:spPr>
      </p:pic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68B4CB-23EA-4AAA-AD06-6CFBA82E89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35113" y="12258888"/>
            <a:ext cx="5508626" cy="684000"/>
          </a:xfrm>
        </p:spPr>
        <p:txBody>
          <a:bodyPr bIns="180000"/>
          <a:lstStyle>
            <a:lvl1pPr algn="l">
              <a:defRPr sz="3600" b="1"/>
            </a:lvl1pPr>
          </a:lstStyle>
          <a:p>
            <a:fld id="{B6FD495D-217F-4D20-BD0F-5E5658BAE61E}" type="datetime1">
              <a:rPr lang="cs-CZ" smtClean="0"/>
              <a:t>24.01.2023</a:t>
            </a:fld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5D115C-BBC8-4160-9DC4-8659E12566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35113" y="3005138"/>
            <a:ext cx="13177837" cy="3384550"/>
          </a:xfrm>
        </p:spPr>
        <p:txBody>
          <a:bodyPr anchor="b" anchorCtr="0">
            <a:normAutofit/>
          </a:bodyPr>
          <a:lstStyle>
            <a:lvl1pPr marL="0" indent="0" algn="l">
              <a:lnSpc>
                <a:spcPct val="95000"/>
              </a:lnSpc>
              <a:spcBef>
                <a:spcPts val="0"/>
              </a:spcBef>
              <a:buNone/>
              <a:defRPr sz="3600" b="1">
                <a:solidFill>
                  <a:schemeClr val="bg2"/>
                </a:solidFill>
              </a:defRPr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cs-CZ" noProof="0" dirty="0"/>
              <a:t>Autor prezentace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8DA26A6-16AB-4AE8-96C8-BE1EB067B5F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35113" y="6786563"/>
            <a:ext cx="13177837" cy="5003800"/>
          </a:xfrm>
        </p:spPr>
        <p:txBody>
          <a:bodyPr anchor="t" anchorCtr="0">
            <a:normAutofit/>
          </a:bodyPr>
          <a:lstStyle>
            <a:lvl1pPr algn="l">
              <a:lnSpc>
                <a:spcPct val="95000"/>
              </a:lnSpc>
              <a:defRPr sz="8400"/>
            </a:lvl1pPr>
          </a:lstStyle>
          <a:p>
            <a:r>
              <a:rPr lang="cs-CZ" noProof="0" dirty="0"/>
              <a:t>Úvodní snímek</a:t>
            </a:r>
            <a:br>
              <a:rPr lang="cs-CZ" noProof="0" dirty="0"/>
            </a:br>
            <a:r>
              <a:rPr lang="cs-CZ" noProof="0" dirty="0"/>
              <a:t>doplněný obrázkem</a:t>
            </a:r>
          </a:p>
        </p:txBody>
      </p:sp>
      <p:cxnSp>
        <p:nvCxnSpPr>
          <p:cNvPr id="19" name="Zápatí úč. Y 35,28 cm" hidden="1">
            <a:extLst>
              <a:ext uri="{FF2B5EF4-FFF2-40B4-BE49-F238E27FC236}">
                <a16:creationId xmlns:a16="http://schemas.microsoft.com/office/drawing/2014/main" id="{87B4C349-1911-462E-88E7-4BFDFC7D1E6D}"/>
              </a:ext>
            </a:extLst>
          </p:cNvPr>
          <p:cNvCxnSpPr/>
          <p:nvPr userDrawn="1"/>
        </p:nvCxnSpPr>
        <p:spPr>
          <a:xfrm>
            <a:off x="0" y="12700800"/>
            <a:ext cx="24284539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WWW zleva X 19,58 (-14,3)" hidden="1">
            <a:extLst>
              <a:ext uri="{FF2B5EF4-FFF2-40B4-BE49-F238E27FC236}">
                <a16:creationId xmlns:a16="http://schemas.microsoft.com/office/drawing/2014/main" id="{6D401FBD-7F30-461E-A09F-8D99479F97C8}"/>
              </a:ext>
            </a:extLst>
          </p:cNvPr>
          <p:cNvCxnSpPr/>
          <p:nvPr userDrawn="1"/>
        </p:nvCxnSpPr>
        <p:spPr>
          <a:xfrm>
            <a:off x="70488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Modrý troj. zleva X 63,46 cm" hidden="1">
            <a:extLst>
              <a:ext uri="{FF2B5EF4-FFF2-40B4-BE49-F238E27FC236}">
                <a16:creationId xmlns:a16="http://schemas.microsoft.com/office/drawing/2014/main" id="{72B31EC1-6F80-4398-95E1-1E45FCEC9C8D}"/>
              </a:ext>
            </a:extLst>
          </p:cNvPr>
          <p:cNvCxnSpPr/>
          <p:nvPr userDrawn="1"/>
        </p:nvCxnSpPr>
        <p:spPr>
          <a:xfrm>
            <a:off x="228456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Červený troj. zleva X 51,82 cm (17,9)" hidden="1">
            <a:extLst>
              <a:ext uri="{FF2B5EF4-FFF2-40B4-BE49-F238E27FC236}">
                <a16:creationId xmlns:a16="http://schemas.microsoft.com/office/drawing/2014/main" id="{38B520AC-5E18-4117-B020-15F9FA507D5E}"/>
              </a:ext>
            </a:extLst>
          </p:cNvPr>
          <p:cNvCxnSpPr/>
          <p:nvPr userDrawn="1"/>
        </p:nvCxnSpPr>
        <p:spPr>
          <a:xfrm>
            <a:off x="186552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Modrý troj. shora Y 13,67 cm" hidden="1">
            <a:extLst>
              <a:ext uri="{FF2B5EF4-FFF2-40B4-BE49-F238E27FC236}">
                <a16:creationId xmlns:a16="http://schemas.microsoft.com/office/drawing/2014/main" id="{D771D7FF-5BFB-4F6C-96D3-1D80FB56E7E4}"/>
              </a:ext>
            </a:extLst>
          </p:cNvPr>
          <p:cNvCxnSpPr/>
          <p:nvPr userDrawn="1"/>
        </p:nvCxnSpPr>
        <p:spPr>
          <a:xfrm>
            <a:off x="0" y="49212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Modrý troj. zdola Y 22,21 cm" hidden="1">
            <a:extLst>
              <a:ext uri="{FF2B5EF4-FFF2-40B4-BE49-F238E27FC236}">
                <a16:creationId xmlns:a16="http://schemas.microsoft.com/office/drawing/2014/main" id="{0CC3550E-D1BF-453A-A0AB-A42124EB3E1A}"/>
              </a:ext>
            </a:extLst>
          </p:cNvPr>
          <p:cNvCxnSpPr/>
          <p:nvPr userDrawn="1"/>
        </p:nvCxnSpPr>
        <p:spPr>
          <a:xfrm>
            <a:off x="0" y="79956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brázek zleva X 22,99 (-10,9)" hidden="1">
            <a:extLst>
              <a:ext uri="{FF2B5EF4-FFF2-40B4-BE49-F238E27FC236}">
                <a16:creationId xmlns:a16="http://schemas.microsoft.com/office/drawing/2014/main" id="{C475AB10-7A62-406D-A9D4-E146A8406036}"/>
              </a:ext>
            </a:extLst>
          </p:cNvPr>
          <p:cNvCxnSpPr/>
          <p:nvPr userDrawn="1"/>
        </p:nvCxnSpPr>
        <p:spPr>
          <a:xfrm>
            <a:off x="82764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Bílý troj. zprava X 32,49 (-1,4)" hidden="1">
            <a:extLst>
              <a:ext uri="{FF2B5EF4-FFF2-40B4-BE49-F238E27FC236}">
                <a16:creationId xmlns:a16="http://schemas.microsoft.com/office/drawing/2014/main" id="{EC5679A0-F7FA-4681-BAE2-7382B84A08A4}"/>
              </a:ext>
            </a:extLst>
          </p:cNvPr>
          <p:cNvCxnSpPr/>
          <p:nvPr userDrawn="1"/>
        </p:nvCxnSpPr>
        <p:spPr>
          <a:xfrm>
            <a:off x="116964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Bílý troj. uprostřed Y 9,41 cm (9,6)" hidden="1">
            <a:extLst>
              <a:ext uri="{FF2B5EF4-FFF2-40B4-BE49-F238E27FC236}">
                <a16:creationId xmlns:a16="http://schemas.microsoft.com/office/drawing/2014/main" id="{E3C1FDBA-D89A-4ABE-951F-805B77146373}"/>
              </a:ext>
            </a:extLst>
          </p:cNvPr>
          <p:cNvCxnSpPr/>
          <p:nvPr userDrawn="1"/>
        </p:nvCxnSpPr>
        <p:spPr>
          <a:xfrm>
            <a:off x="0" y="33876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Název 1. ř. úč. Y 21,43 cm" hidden="1">
            <a:extLst>
              <a:ext uri="{FF2B5EF4-FFF2-40B4-BE49-F238E27FC236}">
                <a16:creationId xmlns:a16="http://schemas.microsoft.com/office/drawing/2014/main" id="{207C4A10-BBFB-43F5-B4FA-A9AD618E9593}"/>
              </a:ext>
            </a:extLst>
          </p:cNvPr>
          <p:cNvCxnSpPr/>
          <p:nvPr userDrawn="1"/>
        </p:nvCxnSpPr>
        <p:spPr>
          <a:xfrm>
            <a:off x="0" y="7714800"/>
            <a:ext cx="243828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avoúhlý trojúhelník 4">
            <a:extLst>
              <a:ext uri="{FF2B5EF4-FFF2-40B4-BE49-F238E27FC236}">
                <a16:creationId xmlns:a16="http://schemas.microsoft.com/office/drawing/2014/main" id="{86D6B32A-DFF3-41E6-886B-3766666E44AF}"/>
              </a:ext>
            </a:extLst>
          </p:cNvPr>
          <p:cNvSpPr/>
          <p:nvPr userDrawn="1"/>
        </p:nvSpPr>
        <p:spPr>
          <a:xfrm flipH="1">
            <a:off x="18637250" y="8010525"/>
            <a:ext cx="5746750" cy="5705475"/>
          </a:xfrm>
          <a:prstGeom prst="rtTriangle">
            <a:avLst/>
          </a:prstGeom>
          <a:solidFill>
            <a:srgbClr val="E61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Pravoúhlý trojúhelník 28">
            <a:extLst>
              <a:ext uri="{FF2B5EF4-FFF2-40B4-BE49-F238E27FC236}">
                <a16:creationId xmlns:a16="http://schemas.microsoft.com/office/drawing/2014/main" id="{043343BC-2118-4554-92A3-52F529E93662}"/>
              </a:ext>
            </a:extLst>
          </p:cNvPr>
          <p:cNvSpPr/>
          <p:nvPr userDrawn="1"/>
        </p:nvSpPr>
        <p:spPr>
          <a:xfrm rot="18889956" flipH="1">
            <a:off x="21768792" y="6914858"/>
            <a:ext cx="2176752" cy="2180226"/>
          </a:xfrm>
          <a:custGeom>
            <a:avLst/>
            <a:gdLst>
              <a:gd name="connsiteX0" fmla="*/ 0 w 2184483"/>
              <a:gd name="connsiteY0" fmla="*/ 2172406 h 2172406"/>
              <a:gd name="connsiteX1" fmla="*/ 0 w 2184483"/>
              <a:gd name="connsiteY1" fmla="*/ 0 h 2172406"/>
              <a:gd name="connsiteX2" fmla="*/ 2184483 w 2184483"/>
              <a:gd name="connsiteY2" fmla="*/ 2172406 h 2172406"/>
              <a:gd name="connsiteX3" fmla="*/ 0 w 2184483"/>
              <a:gd name="connsiteY3" fmla="*/ 2172406 h 2172406"/>
              <a:gd name="connsiteX0" fmla="*/ 0 w 2158615"/>
              <a:gd name="connsiteY0" fmla="*/ 2172406 h 2172406"/>
              <a:gd name="connsiteX1" fmla="*/ 0 w 2158615"/>
              <a:gd name="connsiteY1" fmla="*/ 0 h 2172406"/>
              <a:gd name="connsiteX2" fmla="*/ 2158615 w 2158615"/>
              <a:gd name="connsiteY2" fmla="*/ 2155642 h 2172406"/>
              <a:gd name="connsiteX3" fmla="*/ 0 w 2158615"/>
              <a:gd name="connsiteY3" fmla="*/ 2172406 h 2172406"/>
              <a:gd name="connsiteX0" fmla="*/ 0 w 2169853"/>
              <a:gd name="connsiteY0" fmla="*/ 2172406 h 2172406"/>
              <a:gd name="connsiteX1" fmla="*/ 0 w 2169853"/>
              <a:gd name="connsiteY1" fmla="*/ 0 h 2172406"/>
              <a:gd name="connsiteX2" fmla="*/ 2169853 w 2169853"/>
              <a:gd name="connsiteY2" fmla="*/ 2160099 h 2172406"/>
              <a:gd name="connsiteX3" fmla="*/ 0 w 2169853"/>
              <a:gd name="connsiteY3" fmla="*/ 2172406 h 2172406"/>
              <a:gd name="connsiteX0" fmla="*/ 0 w 2163132"/>
              <a:gd name="connsiteY0" fmla="*/ 2172406 h 2172406"/>
              <a:gd name="connsiteX1" fmla="*/ 0 w 2163132"/>
              <a:gd name="connsiteY1" fmla="*/ 0 h 2172406"/>
              <a:gd name="connsiteX2" fmla="*/ 2163132 w 2163132"/>
              <a:gd name="connsiteY2" fmla="*/ 2164608 h 2172406"/>
              <a:gd name="connsiteX3" fmla="*/ 0 w 2163132"/>
              <a:gd name="connsiteY3" fmla="*/ 2172406 h 2172406"/>
              <a:gd name="connsiteX0" fmla="*/ 0 w 2164251"/>
              <a:gd name="connsiteY0" fmla="*/ 2172406 h 2172406"/>
              <a:gd name="connsiteX1" fmla="*/ 0 w 2164251"/>
              <a:gd name="connsiteY1" fmla="*/ 0 h 2172406"/>
              <a:gd name="connsiteX2" fmla="*/ 2164251 w 2164251"/>
              <a:gd name="connsiteY2" fmla="*/ 2163482 h 2172406"/>
              <a:gd name="connsiteX3" fmla="*/ 0 w 2164251"/>
              <a:gd name="connsiteY3" fmla="*/ 2172406 h 2172406"/>
              <a:gd name="connsiteX0" fmla="*/ 0 w 2169848"/>
              <a:gd name="connsiteY0" fmla="*/ 2178035 h 2178035"/>
              <a:gd name="connsiteX1" fmla="*/ 5597 w 2169848"/>
              <a:gd name="connsiteY1" fmla="*/ 0 h 2178035"/>
              <a:gd name="connsiteX2" fmla="*/ 2169848 w 2169848"/>
              <a:gd name="connsiteY2" fmla="*/ 2163482 h 2178035"/>
              <a:gd name="connsiteX3" fmla="*/ 0 w 2169848"/>
              <a:gd name="connsiteY3" fmla="*/ 2178035 h 2178035"/>
              <a:gd name="connsiteX0" fmla="*/ 0 w 2165371"/>
              <a:gd name="connsiteY0" fmla="*/ 2173532 h 2173532"/>
              <a:gd name="connsiteX1" fmla="*/ 1120 w 2165371"/>
              <a:gd name="connsiteY1" fmla="*/ 0 h 2173532"/>
              <a:gd name="connsiteX2" fmla="*/ 2165371 w 2165371"/>
              <a:gd name="connsiteY2" fmla="*/ 2163482 h 2173532"/>
              <a:gd name="connsiteX3" fmla="*/ 0 w 2165371"/>
              <a:gd name="connsiteY3" fmla="*/ 2173532 h 2173532"/>
              <a:gd name="connsiteX0" fmla="*/ 2623 w 2164617"/>
              <a:gd name="connsiteY0" fmla="*/ 2176889 h 2176889"/>
              <a:gd name="connsiteX1" fmla="*/ 366 w 2164617"/>
              <a:gd name="connsiteY1" fmla="*/ 0 h 2176889"/>
              <a:gd name="connsiteX2" fmla="*/ 2164617 w 2164617"/>
              <a:gd name="connsiteY2" fmla="*/ 2163482 h 2176889"/>
              <a:gd name="connsiteX3" fmla="*/ 2623 w 2164617"/>
              <a:gd name="connsiteY3" fmla="*/ 2176889 h 2176889"/>
              <a:gd name="connsiteX0" fmla="*/ 14741 w 2176735"/>
              <a:gd name="connsiteY0" fmla="*/ 2177975 h 2177975"/>
              <a:gd name="connsiteX1" fmla="*/ 133 w 2176735"/>
              <a:gd name="connsiteY1" fmla="*/ 0 h 2177975"/>
              <a:gd name="connsiteX2" fmla="*/ 2176735 w 2176735"/>
              <a:gd name="connsiteY2" fmla="*/ 2164568 h 2177975"/>
              <a:gd name="connsiteX3" fmla="*/ 14741 w 2176735"/>
              <a:gd name="connsiteY3" fmla="*/ 2177975 h 2177975"/>
              <a:gd name="connsiteX0" fmla="*/ 12520 w 2176752"/>
              <a:gd name="connsiteY0" fmla="*/ 2180226 h 2180226"/>
              <a:gd name="connsiteX1" fmla="*/ 150 w 2176752"/>
              <a:gd name="connsiteY1" fmla="*/ 0 h 2180226"/>
              <a:gd name="connsiteX2" fmla="*/ 2176752 w 2176752"/>
              <a:gd name="connsiteY2" fmla="*/ 2164568 h 2180226"/>
              <a:gd name="connsiteX3" fmla="*/ 12520 w 2176752"/>
              <a:gd name="connsiteY3" fmla="*/ 2180226 h 2180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6752" h="2180226">
                <a:moveTo>
                  <a:pt x="12520" y="2180226"/>
                </a:moveTo>
                <a:cubicBezTo>
                  <a:pt x="14386" y="1454214"/>
                  <a:pt x="-1716" y="726012"/>
                  <a:pt x="150" y="0"/>
                </a:cubicBezTo>
                <a:lnTo>
                  <a:pt x="2176752" y="2164568"/>
                </a:lnTo>
                <a:lnTo>
                  <a:pt x="12520" y="2180226"/>
                </a:lnTo>
                <a:close/>
              </a:path>
            </a:pathLst>
          </a:custGeom>
          <a:solidFill>
            <a:srgbClr val="002E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Pravoúhlý trojúhelník 29">
            <a:extLst>
              <a:ext uri="{FF2B5EF4-FFF2-40B4-BE49-F238E27FC236}">
                <a16:creationId xmlns:a16="http://schemas.microsoft.com/office/drawing/2014/main" id="{0D3B97AA-AF88-4AFF-A08C-8F4494F15F57}"/>
              </a:ext>
            </a:extLst>
          </p:cNvPr>
          <p:cNvSpPr/>
          <p:nvPr userDrawn="1"/>
        </p:nvSpPr>
        <p:spPr>
          <a:xfrm rot="8100000" flipH="1">
            <a:off x="23289703" y="5368271"/>
            <a:ext cx="2190162" cy="2192180"/>
          </a:xfrm>
          <a:custGeom>
            <a:avLst/>
            <a:gdLst>
              <a:gd name="connsiteX0" fmla="*/ 0 w 2184548"/>
              <a:gd name="connsiteY0" fmla="*/ 2175343 h 2175343"/>
              <a:gd name="connsiteX1" fmla="*/ 0 w 2184548"/>
              <a:gd name="connsiteY1" fmla="*/ 0 h 2175343"/>
              <a:gd name="connsiteX2" fmla="*/ 2184548 w 2184548"/>
              <a:gd name="connsiteY2" fmla="*/ 2175343 h 2175343"/>
              <a:gd name="connsiteX3" fmla="*/ 0 w 2184548"/>
              <a:gd name="connsiteY3" fmla="*/ 2175343 h 2175343"/>
              <a:gd name="connsiteX0" fmla="*/ 1 w 2184549"/>
              <a:gd name="connsiteY0" fmla="*/ 2173097 h 2173097"/>
              <a:gd name="connsiteX1" fmla="*/ 0 w 2184549"/>
              <a:gd name="connsiteY1" fmla="*/ 0 h 2173097"/>
              <a:gd name="connsiteX2" fmla="*/ 2184549 w 2184549"/>
              <a:gd name="connsiteY2" fmla="*/ 2173097 h 2173097"/>
              <a:gd name="connsiteX3" fmla="*/ 1 w 2184549"/>
              <a:gd name="connsiteY3" fmla="*/ 2173097 h 2173097"/>
              <a:gd name="connsiteX0" fmla="*/ 1 w 2183427"/>
              <a:gd name="connsiteY0" fmla="*/ 2173097 h 2185446"/>
              <a:gd name="connsiteX1" fmla="*/ 0 w 2183427"/>
              <a:gd name="connsiteY1" fmla="*/ 0 h 2185446"/>
              <a:gd name="connsiteX2" fmla="*/ 2183427 w 2183427"/>
              <a:gd name="connsiteY2" fmla="*/ 2185446 h 2185446"/>
              <a:gd name="connsiteX3" fmla="*/ 1 w 2183427"/>
              <a:gd name="connsiteY3" fmla="*/ 2173097 h 2185446"/>
              <a:gd name="connsiteX0" fmla="*/ 5614 w 2189040"/>
              <a:gd name="connsiteY0" fmla="*/ 2174219 h 2186568"/>
              <a:gd name="connsiteX1" fmla="*/ 0 w 2189040"/>
              <a:gd name="connsiteY1" fmla="*/ 0 h 2186568"/>
              <a:gd name="connsiteX2" fmla="*/ 2189040 w 2189040"/>
              <a:gd name="connsiteY2" fmla="*/ 2186568 h 2186568"/>
              <a:gd name="connsiteX3" fmla="*/ 5614 w 2189040"/>
              <a:gd name="connsiteY3" fmla="*/ 2174219 h 2186568"/>
              <a:gd name="connsiteX0" fmla="*/ 5614 w 2189040"/>
              <a:gd name="connsiteY0" fmla="*/ 2174219 h 2186568"/>
              <a:gd name="connsiteX1" fmla="*/ 0 w 2189040"/>
              <a:gd name="connsiteY1" fmla="*/ 0 h 2186568"/>
              <a:gd name="connsiteX2" fmla="*/ 2189040 w 2189040"/>
              <a:gd name="connsiteY2" fmla="*/ 2186568 h 2186568"/>
              <a:gd name="connsiteX3" fmla="*/ 5614 w 2189040"/>
              <a:gd name="connsiteY3" fmla="*/ 2174219 h 2186568"/>
              <a:gd name="connsiteX0" fmla="*/ 5614 w 2189040"/>
              <a:gd name="connsiteY0" fmla="*/ 2174219 h 2186568"/>
              <a:gd name="connsiteX1" fmla="*/ 0 w 2189040"/>
              <a:gd name="connsiteY1" fmla="*/ 0 h 2186568"/>
              <a:gd name="connsiteX2" fmla="*/ 2189040 w 2189040"/>
              <a:gd name="connsiteY2" fmla="*/ 2186568 h 2186568"/>
              <a:gd name="connsiteX3" fmla="*/ 5614 w 2189040"/>
              <a:gd name="connsiteY3" fmla="*/ 2174219 h 2186568"/>
              <a:gd name="connsiteX0" fmla="*/ 6736 w 2190162"/>
              <a:gd name="connsiteY0" fmla="*/ 2179831 h 2192180"/>
              <a:gd name="connsiteX1" fmla="*/ 0 w 2190162"/>
              <a:gd name="connsiteY1" fmla="*/ 0 h 2192180"/>
              <a:gd name="connsiteX2" fmla="*/ 2190162 w 2190162"/>
              <a:gd name="connsiteY2" fmla="*/ 2192180 h 2192180"/>
              <a:gd name="connsiteX3" fmla="*/ 6736 w 2190162"/>
              <a:gd name="connsiteY3" fmla="*/ 2179831 h 2192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0162" h="2192180">
                <a:moveTo>
                  <a:pt x="6736" y="2179831"/>
                </a:moveTo>
                <a:cubicBezTo>
                  <a:pt x="6736" y="1455465"/>
                  <a:pt x="0" y="724366"/>
                  <a:pt x="0" y="0"/>
                </a:cubicBezTo>
                <a:lnTo>
                  <a:pt x="2190162" y="2192180"/>
                </a:lnTo>
                <a:lnTo>
                  <a:pt x="6736" y="2179831"/>
                </a:lnTo>
                <a:close/>
              </a:path>
            </a:pathLst>
          </a:custGeom>
          <a:solidFill>
            <a:srgbClr val="0F5C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1727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46" userDrawn="1">
          <p15:clr>
            <a:srgbClr val="FBAE40"/>
          </p15:clr>
        </p15:guide>
        <p15:guide id="2" orient="horz" pos="1440" userDrawn="1">
          <p15:clr>
            <a:srgbClr val="FBAE40"/>
          </p15:clr>
        </p15:guide>
        <p15:guide id="3" orient="horz" pos="4275" userDrawn="1">
          <p15:clr>
            <a:srgbClr val="FBAE40"/>
          </p15:clr>
        </p15:guide>
        <p15:guide id="4" orient="horz" pos="7427" userDrawn="1">
          <p15:clr>
            <a:srgbClr val="FBAE40"/>
          </p15:clr>
        </p15:guide>
        <p15:guide id="5" pos="9268" userDrawn="1">
          <p15:clr>
            <a:srgbClr val="FBAE40"/>
          </p15:clr>
        </p15:guide>
        <p15:guide id="6" orient="horz" pos="4025" userDrawn="1">
          <p15:clr>
            <a:srgbClr val="FBAE40"/>
          </p15:clr>
        </p15:guide>
        <p15:guide id="7" orient="horz" pos="1893" userDrawn="1">
          <p15:clr>
            <a:srgbClr val="FBAE40"/>
          </p15:clr>
        </p15:guide>
        <p15:guide id="9" pos="967" userDrawn="1">
          <p15:clr>
            <a:srgbClr val="FBAE40"/>
          </p15:clr>
        </p15:guide>
        <p15:guide id="10" pos="5208" userDrawn="1">
          <p15:clr>
            <a:srgbClr val="FBAE40"/>
          </p15:clr>
        </p15:guide>
        <p15:guide id="11" pos="7362" userDrawn="1">
          <p15:clr>
            <a:srgbClr val="FBAE40"/>
          </p15:clr>
        </p15:guide>
        <p15:guide id="12" orient="horz" pos="2143" userDrawn="1">
          <p15:clr>
            <a:srgbClr val="FBAE40"/>
          </p15:clr>
        </p15:guide>
        <p15:guide id="13" pos="4437" userDrawn="1">
          <p15:clr>
            <a:srgbClr val="FBAE40"/>
          </p15:clr>
        </p15:guide>
        <p15:guide id="14" pos="11740" userDrawn="1">
          <p15:clr>
            <a:srgbClr val="FBAE40"/>
          </p15:clr>
        </p15:guide>
        <p15:guide id="15" orient="horz" pos="7722" userDrawn="1">
          <p15:clr>
            <a:srgbClr val="FBAE40"/>
          </p15:clr>
        </p15:guide>
        <p15:guide id="16" orient="horz" pos="4071" userDrawn="1">
          <p15:clr>
            <a:srgbClr val="FBAE40"/>
          </p15:clr>
        </p15:guide>
        <p15:guide id="17" pos="14393" userDrawn="1">
          <p15:clr>
            <a:srgbClr val="FBAE40"/>
          </p15:clr>
        </p15:guide>
        <p15:guide id="18" orient="horz" pos="5046" userDrawn="1">
          <p15:clr>
            <a:srgbClr val="FBAE40"/>
          </p15:clr>
        </p15:guide>
        <p15:guide id="19" orient="horz" pos="5998" userDrawn="1">
          <p15:clr>
            <a:srgbClr val="FBAE40"/>
          </p15:clr>
        </p15:guide>
        <p15:guide id="20" orient="horz" pos="309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0EC58F-4DE0-4DDE-8DDE-90CBAA1DE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DC77E7-C41F-4A3E-BB11-0A323640E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1B475D-D24D-4E51-B4F0-581A1F063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25AF-67BF-4759-B415-E15C51CE09EF}" type="datetime1">
              <a:rPr lang="cs-CZ" smtClean="0"/>
              <a:t>24.01.2023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976D03-A82A-46FA-8041-6E2607555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8C43AA-9379-4F8E-BEDB-62DC5E829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5941-499E-4948-A421-DD6D61E710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47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967" userDrawn="1">
          <p15:clr>
            <a:srgbClr val="FBAE40"/>
          </p15:clr>
        </p15:guide>
        <p15:guide id="3" pos="14393" userDrawn="1">
          <p15:clr>
            <a:srgbClr val="FBAE40"/>
          </p15:clr>
        </p15:guide>
        <p15:guide id="5" orient="horz" pos="1712" userDrawn="1">
          <p15:clr>
            <a:srgbClr val="FBAE40"/>
          </p15:clr>
        </p15:guide>
        <p15:guide id="6" orient="horz" pos="1893" userDrawn="1">
          <p15:clr>
            <a:srgbClr val="FBAE40"/>
          </p15:clr>
        </p15:guide>
        <p15:guide id="7" orient="horz" pos="711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CEE3D-D19F-4791-8E61-57830A519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99CF61-6B1C-452C-950D-155803580C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35113" y="3005138"/>
            <a:ext cx="10296525" cy="82819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DF9627-6314-48AF-B051-19C65A284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552364" y="3005138"/>
            <a:ext cx="10296522" cy="82819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BE4540-D4FD-4C77-85FB-C506A15BB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6F76-08C1-407D-93AD-CB652CEACB90}" type="datetime1">
              <a:rPr lang="cs-CZ" smtClean="0"/>
              <a:t>24.01.2023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E3764A-4DEF-4D34-A431-F9FF2E21E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BF089A-A823-424B-ABB7-0B9AF4BF3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5941-499E-4948-A421-DD6D61E710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9884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453" userDrawn="1">
          <p15:clr>
            <a:srgbClr val="FBAE40"/>
          </p15:clr>
        </p15:guide>
        <p15:guide id="2" pos="7907" userDrawn="1">
          <p15:clr>
            <a:srgbClr val="FBAE40"/>
          </p15:clr>
        </p15:guide>
        <p15:guide id="3" pos="14393" userDrawn="1">
          <p15:clr>
            <a:srgbClr val="FBAE40"/>
          </p15:clr>
        </p15:guide>
        <p15:guide id="4" pos="967" userDrawn="1">
          <p15:clr>
            <a:srgbClr val="FBAE40"/>
          </p15:clr>
        </p15:guide>
        <p15:guide id="5" orient="horz" pos="601" userDrawn="1">
          <p15:clr>
            <a:srgbClr val="FBAE40"/>
          </p15:clr>
        </p15:guide>
        <p15:guide id="6" orient="horz" pos="1712" userDrawn="1">
          <p15:clr>
            <a:srgbClr val="FBAE40"/>
          </p15:clr>
        </p15:guide>
        <p15:guide id="7" orient="horz" pos="1893" userDrawn="1">
          <p15:clr>
            <a:srgbClr val="FBAE40"/>
          </p15:clr>
        </p15:guide>
        <p15:guide id="8" orient="horz" pos="711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s dělící link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CEE3D-D19F-4791-8E61-57830A519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99CF61-6B1C-452C-950D-155803580C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35113" y="3005138"/>
            <a:ext cx="10296525" cy="82819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DF9627-6314-48AF-B051-19C65A284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552364" y="3005138"/>
            <a:ext cx="10296522" cy="82819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BE4540-D4FD-4C77-85FB-C506A15BB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86AB-25FD-4DB4-BB1E-BB607AC4800A}" type="datetime1">
              <a:rPr lang="cs-CZ" smtClean="0"/>
              <a:t>24.01.2023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E3764A-4DEF-4D34-A431-F9FF2E21E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BF089A-A823-424B-ABB7-0B9AF4BF3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5941-499E-4948-A421-DD6D61E710B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á dělící linka">
            <a:extLst>
              <a:ext uri="{FF2B5EF4-FFF2-40B4-BE49-F238E27FC236}">
                <a16:creationId xmlns:a16="http://schemas.microsoft.com/office/drawing/2014/main" id="{54A38830-4724-41EA-AA3C-EACD74E0C0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74000" y="3005137"/>
            <a:ext cx="36000" cy="8283600"/>
          </a:xfrm>
          <a:solidFill>
            <a:srgbClr val="DADADA"/>
          </a:solidFill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00"/>
            </a:lvl1pPr>
            <a:lvl2pPr>
              <a:lnSpc>
                <a:spcPct val="100000"/>
              </a:lnSpc>
              <a:spcBef>
                <a:spcPts val="0"/>
              </a:spcBef>
              <a:defRPr sz="100"/>
            </a:lvl2pPr>
            <a:lvl3pPr>
              <a:lnSpc>
                <a:spcPct val="100000"/>
              </a:lnSpc>
              <a:spcBef>
                <a:spcPts val="0"/>
              </a:spcBef>
              <a:defRPr sz="100"/>
            </a:lvl3pPr>
            <a:lvl4pPr>
              <a:lnSpc>
                <a:spcPct val="100000"/>
              </a:lnSpc>
              <a:spcBef>
                <a:spcPts val="0"/>
              </a:spcBef>
              <a:defRPr sz="100"/>
            </a:lvl4pPr>
            <a:lvl5pPr>
              <a:lnSpc>
                <a:spcPct val="100000"/>
              </a:lnSpc>
              <a:spcBef>
                <a:spcPts val="0"/>
              </a:spcBef>
              <a:defRPr sz="100"/>
            </a:lvl5pPr>
          </a:lstStyle>
          <a:p>
            <a:pPr lvl="0"/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5929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453" userDrawn="1">
          <p15:clr>
            <a:srgbClr val="FBAE40"/>
          </p15:clr>
        </p15:guide>
        <p15:guide id="2" pos="7907" userDrawn="1">
          <p15:clr>
            <a:srgbClr val="FBAE40"/>
          </p15:clr>
        </p15:guide>
        <p15:guide id="3" pos="14393" userDrawn="1">
          <p15:clr>
            <a:srgbClr val="FBAE40"/>
          </p15:clr>
        </p15:guide>
        <p15:guide id="4" pos="967" userDrawn="1">
          <p15:clr>
            <a:srgbClr val="FBAE40"/>
          </p15:clr>
        </p15:guide>
        <p15:guide id="5" orient="horz" pos="601" userDrawn="1">
          <p15:clr>
            <a:srgbClr val="FBAE40"/>
          </p15:clr>
        </p15:guide>
        <p15:guide id="6" orient="horz" pos="1712" userDrawn="1">
          <p15:clr>
            <a:srgbClr val="FBAE40"/>
          </p15:clr>
        </p15:guide>
        <p15:guide id="7" orient="horz" pos="1893" userDrawn="1">
          <p15:clr>
            <a:srgbClr val="FBAE40"/>
          </p15:clr>
        </p15:guide>
        <p15:guide id="8" orient="horz" pos="711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a předělová rgb SVG">
            <a:extLst>
              <a:ext uri="{FF2B5EF4-FFF2-40B4-BE49-F238E27FC236}">
                <a16:creationId xmlns:a16="http://schemas.microsoft.com/office/drawing/2014/main" id="{290933ED-9242-4E87-86E5-204C66FC18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0153949" y="0"/>
            <a:ext cx="4230051" cy="7999200"/>
          </a:xfrm>
          <a:prstGeom prst="rect">
            <a:avLst/>
          </a:prstGeom>
        </p:spPr>
      </p:pic>
      <p:sp>
        <p:nvSpPr>
          <p:cNvPr id="27" name="Zástupný symbol obrázku 25">
            <a:extLst>
              <a:ext uri="{FF2B5EF4-FFF2-40B4-BE49-F238E27FC236}">
                <a16:creationId xmlns:a16="http://schemas.microsoft.com/office/drawing/2014/main" id="{D315A394-2221-4965-86F7-DF9A5A00374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773926" y="-189"/>
            <a:ext cx="15612548" cy="13713014"/>
          </a:xfrm>
          <a:custGeom>
            <a:avLst/>
            <a:gdLst>
              <a:gd name="connsiteX0" fmla="*/ 0 w 15613062"/>
              <a:gd name="connsiteY0" fmla="*/ 6858000 h 13716000"/>
              <a:gd name="connsiteX1" fmla="*/ 7806531 w 15613062"/>
              <a:gd name="connsiteY1" fmla="*/ 0 h 13716000"/>
              <a:gd name="connsiteX2" fmla="*/ 15613062 w 15613062"/>
              <a:gd name="connsiteY2" fmla="*/ 6858000 h 13716000"/>
              <a:gd name="connsiteX3" fmla="*/ 7806531 w 15613062"/>
              <a:gd name="connsiteY3" fmla="*/ 13716000 h 13716000"/>
              <a:gd name="connsiteX4" fmla="*/ 0 w 15613062"/>
              <a:gd name="connsiteY4" fmla="*/ 6858000 h 13716000"/>
              <a:gd name="connsiteX0" fmla="*/ 0 w 15605313"/>
              <a:gd name="connsiteY0" fmla="*/ 2905932 h 13716000"/>
              <a:gd name="connsiteX1" fmla="*/ 7798782 w 15605313"/>
              <a:gd name="connsiteY1" fmla="*/ 0 h 13716000"/>
              <a:gd name="connsiteX2" fmla="*/ 15605313 w 15605313"/>
              <a:gd name="connsiteY2" fmla="*/ 6858000 h 13716000"/>
              <a:gd name="connsiteX3" fmla="*/ 7798782 w 15605313"/>
              <a:gd name="connsiteY3" fmla="*/ 13716000 h 13716000"/>
              <a:gd name="connsiteX4" fmla="*/ 0 w 15605313"/>
              <a:gd name="connsiteY4" fmla="*/ 2905932 h 13716000"/>
              <a:gd name="connsiteX0" fmla="*/ 0 w 15605313"/>
              <a:gd name="connsiteY0" fmla="*/ 2905932 h 13716000"/>
              <a:gd name="connsiteX1" fmla="*/ 2924565 w 15605313"/>
              <a:gd name="connsiteY1" fmla="*/ 0 h 13716000"/>
              <a:gd name="connsiteX2" fmla="*/ 15605313 w 15605313"/>
              <a:gd name="connsiteY2" fmla="*/ 6858000 h 13716000"/>
              <a:gd name="connsiteX3" fmla="*/ 7798782 w 15605313"/>
              <a:gd name="connsiteY3" fmla="*/ 13716000 h 13716000"/>
              <a:gd name="connsiteX4" fmla="*/ 0 w 15605313"/>
              <a:gd name="connsiteY4" fmla="*/ 2905932 h 13716000"/>
              <a:gd name="connsiteX0" fmla="*/ 0 w 15605313"/>
              <a:gd name="connsiteY0" fmla="*/ 2905932 h 13716000"/>
              <a:gd name="connsiteX1" fmla="*/ 2924565 w 15605313"/>
              <a:gd name="connsiteY1" fmla="*/ 0 h 13716000"/>
              <a:gd name="connsiteX2" fmla="*/ 15605313 w 15605313"/>
              <a:gd name="connsiteY2" fmla="*/ 6858000 h 13716000"/>
              <a:gd name="connsiteX3" fmla="*/ 10797704 w 15605313"/>
              <a:gd name="connsiteY3" fmla="*/ 13716000 h 13716000"/>
              <a:gd name="connsiteX4" fmla="*/ 0 w 15605313"/>
              <a:gd name="connsiteY4" fmla="*/ 2905932 h 13716000"/>
              <a:gd name="connsiteX0" fmla="*/ 0 w 15636310"/>
              <a:gd name="connsiteY0" fmla="*/ 2905932 h 13716000"/>
              <a:gd name="connsiteX1" fmla="*/ 2924565 w 15636310"/>
              <a:gd name="connsiteY1" fmla="*/ 0 h 13716000"/>
              <a:gd name="connsiteX2" fmla="*/ 15636310 w 15636310"/>
              <a:gd name="connsiteY2" fmla="*/ 8865031 h 13716000"/>
              <a:gd name="connsiteX3" fmla="*/ 10797704 w 15636310"/>
              <a:gd name="connsiteY3" fmla="*/ 13716000 h 13716000"/>
              <a:gd name="connsiteX4" fmla="*/ 0 w 15636310"/>
              <a:gd name="connsiteY4" fmla="*/ 2905932 h 13716000"/>
              <a:gd name="connsiteX0" fmla="*/ 0 w 15636310"/>
              <a:gd name="connsiteY0" fmla="*/ 2905932 h 13716000"/>
              <a:gd name="connsiteX1" fmla="*/ 2924565 w 15636310"/>
              <a:gd name="connsiteY1" fmla="*/ 0 h 13716000"/>
              <a:gd name="connsiteX2" fmla="*/ 12252512 w 15636310"/>
              <a:gd name="connsiteY2" fmla="*/ 6493790 h 13716000"/>
              <a:gd name="connsiteX3" fmla="*/ 15636310 w 15636310"/>
              <a:gd name="connsiteY3" fmla="*/ 8865031 h 13716000"/>
              <a:gd name="connsiteX4" fmla="*/ 10797704 w 15636310"/>
              <a:gd name="connsiteY4" fmla="*/ 13716000 h 13716000"/>
              <a:gd name="connsiteX5" fmla="*/ 0 w 15636310"/>
              <a:gd name="connsiteY5" fmla="*/ 2905932 h 13716000"/>
              <a:gd name="connsiteX0" fmla="*/ 0 w 15636310"/>
              <a:gd name="connsiteY0" fmla="*/ 2905932 h 13716000"/>
              <a:gd name="connsiteX1" fmla="*/ 2924565 w 15636310"/>
              <a:gd name="connsiteY1" fmla="*/ 0 h 13716000"/>
              <a:gd name="connsiteX2" fmla="*/ 15623393 w 15636310"/>
              <a:gd name="connsiteY2" fmla="*/ 7997126 h 13716000"/>
              <a:gd name="connsiteX3" fmla="*/ 15636310 w 15636310"/>
              <a:gd name="connsiteY3" fmla="*/ 8865031 h 13716000"/>
              <a:gd name="connsiteX4" fmla="*/ 10797704 w 15636310"/>
              <a:gd name="connsiteY4" fmla="*/ 13716000 h 13716000"/>
              <a:gd name="connsiteX5" fmla="*/ 0 w 15636310"/>
              <a:gd name="connsiteY5" fmla="*/ 2905932 h 13716000"/>
              <a:gd name="connsiteX0" fmla="*/ 0 w 15636310"/>
              <a:gd name="connsiteY0" fmla="*/ 2905932 h 13716000"/>
              <a:gd name="connsiteX1" fmla="*/ 2924565 w 15636310"/>
              <a:gd name="connsiteY1" fmla="*/ 0 h 13716000"/>
              <a:gd name="connsiteX2" fmla="*/ 10826668 w 15636310"/>
              <a:gd name="connsiteY2" fmla="*/ 4990454 h 13716000"/>
              <a:gd name="connsiteX3" fmla="*/ 15623393 w 15636310"/>
              <a:gd name="connsiteY3" fmla="*/ 7997126 h 13716000"/>
              <a:gd name="connsiteX4" fmla="*/ 15636310 w 15636310"/>
              <a:gd name="connsiteY4" fmla="*/ 8865031 h 13716000"/>
              <a:gd name="connsiteX5" fmla="*/ 10797704 w 15636310"/>
              <a:gd name="connsiteY5" fmla="*/ 13716000 h 13716000"/>
              <a:gd name="connsiteX6" fmla="*/ 0 w 15636310"/>
              <a:gd name="connsiteY6" fmla="*/ 2905932 h 13716000"/>
              <a:gd name="connsiteX0" fmla="*/ 0 w 15636310"/>
              <a:gd name="connsiteY0" fmla="*/ 2905932 h 13716000"/>
              <a:gd name="connsiteX1" fmla="*/ 2924565 w 15636310"/>
              <a:gd name="connsiteY1" fmla="*/ 0 h 13716000"/>
              <a:gd name="connsiteX2" fmla="*/ 11593834 w 15636310"/>
              <a:gd name="connsiteY2" fmla="*/ 4021809 h 13716000"/>
              <a:gd name="connsiteX3" fmla="*/ 15623393 w 15636310"/>
              <a:gd name="connsiteY3" fmla="*/ 7997126 h 13716000"/>
              <a:gd name="connsiteX4" fmla="*/ 15636310 w 15636310"/>
              <a:gd name="connsiteY4" fmla="*/ 8865031 h 13716000"/>
              <a:gd name="connsiteX5" fmla="*/ 10797704 w 15636310"/>
              <a:gd name="connsiteY5" fmla="*/ 13716000 h 13716000"/>
              <a:gd name="connsiteX6" fmla="*/ 0 w 15636310"/>
              <a:gd name="connsiteY6" fmla="*/ 2905932 h 13716000"/>
              <a:gd name="connsiteX0" fmla="*/ 0 w 15636310"/>
              <a:gd name="connsiteY0" fmla="*/ 2905932 h 13716000"/>
              <a:gd name="connsiteX1" fmla="*/ 2924565 w 15636310"/>
              <a:gd name="connsiteY1" fmla="*/ 0 h 13716000"/>
              <a:gd name="connsiteX2" fmla="*/ 8253949 w 15636310"/>
              <a:gd name="connsiteY2" fmla="*/ 2456481 h 13716000"/>
              <a:gd name="connsiteX3" fmla="*/ 11593834 w 15636310"/>
              <a:gd name="connsiteY3" fmla="*/ 4021809 h 13716000"/>
              <a:gd name="connsiteX4" fmla="*/ 15623393 w 15636310"/>
              <a:gd name="connsiteY4" fmla="*/ 7997126 h 13716000"/>
              <a:gd name="connsiteX5" fmla="*/ 15636310 w 15636310"/>
              <a:gd name="connsiteY5" fmla="*/ 8865031 h 13716000"/>
              <a:gd name="connsiteX6" fmla="*/ 10797704 w 15636310"/>
              <a:gd name="connsiteY6" fmla="*/ 13716000 h 13716000"/>
              <a:gd name="connsiteX7" fmla="*/ 0 w 15636310"/>
              <a:gd name="connsiteY7" fmla="*/ 2905932 h 13716000"/>
              <a:gd name="connsiteX0" fmla="*/ 0 w 15636310"/>
              <a:gd name="connsiteY0" fmla="*/ 2905932 h 13716000"/>
              <a:gd name="connsiteX1" fmla="*/ 2924565 w 15636310"/>
              <a:gd name="connsiteY1" fmla="*/ 0 h 13716000"/>
              <a:gd name="connsiteX2" fmla="*/ 13500125 w 15636310"/>
              <a:gd name="connsiteY2" fmla="*/ 2123268 h 13716000"/>
              <a:gd name="connsiteX3" fmla="*/ 11593834 w 15636310"/>
              <a:gd name="connsiteY3" fmla="*/ 4021809 h 13716000"/>
              <a:gd name="connsiteX4" fmla="*/ 15623393 w 15636310"/>
              <a:gd name="connsiteY4" fmla="*/ 7997126 h 13716000"/>
              <a:gd name="connsiteX5" fmla="*/ 15636310 w 15636310"/>
              <a:gd name="connsiteY5" fmla="*/ 8865031 h 13716000"/>
              <a:gd name="connsiteX6" fmla="*/ 10797704 w 15636310"/>
              <a:gd name="connsiteY6" fmla="*/ 13716000 h 13716000"/>
              <a:gd name="connsiteX7" fmla="*/ 0 w 15636310"/>
              <a:gd name="connsiteY7" fmla="*/ 2905932 h 13716000"/>
              <a:gd name="connsiteX0" fmla="*/ 0 w 15636310"/>
              <a:gd name="connsiteY0" fmla="*/ 2905932 h 13716000"/>
              <a:gd name="connsiteX1" fmla="*/ 2924565 w 15636310"/>
              <a:gd name="connsiteY1" fmla="*/ 0 h 13716000"/>
              <a:gd name="connsiteX2" fmla="*/ 9517061 w 15636310"/>
              <a:gd name="connsiteY2" fmla="*/ 1332854 h 13716000"/>
              <a:gd name="connsiteX3" fmla="*/ 13500125 w 15636310"/>
              <a:gd name="connsiteY3" fmla="*/ 2123268 h 13716000"/>
              <a:gd name="connsiteX4" fmla="*/ 11593834 w 15636310"/>
              <a:gd name="connsiteY4" fmla="*/ 4021809 h 13716000"/>
              <a:gd name="connsiteX5" fmla="*/ 15623393 w 15636310"/>
              <a:gd name="connsiteY5" fmla="*/ 7997126 h 13716000"/>
              <a:gd name="connsiteX6" fmla="*/ 15636310 w 15636310"/>
              <a:gd name="connsiteY6" fmla="*/ 8865031 h 13716000"/>
              <a:gd name="connsiteX7" fmla="*/ 10797704 w 15636310"/>
              <a:gd name="connsiteY7" fmla="*/ 13716000 h 13716000"/>
              <a:gd name="connsiteX8" fmla="*/ 0 w 15636310"/>
              <a:gd name="connsiteY8" fmla="*/ 2905932 h 13716000"/>
              <a:gd name="connsiteX0" fmla="*/ 0 w 15636310"/>
              <a:gd name="connsiteY0" fmla="*/ 2905932 h 13716000"/>
              <a:gd name="connsiteX1" fmla="*/ 2924565 w 15636310"/>
              <a:gd name="connsiteY1" fmla="*/ 0 h 13716000"/>
              <a:gd name="connsiteX2" fmla="*/ 11392356 w 15636310"/>
              <a:gd name="connsiteY2" fmla="*/ 7749 h 13716000"/>
              <a:gd name="connsiteX3" fmla="*/ 13500125 w 15636310"/>
              <a:gd name="connsiteY3" fmla="*/ 2123268 h 13716000"/>
              <a:gd name="connsiteX4" fmla="*/ 11593834 w 15636310"/>
              <a:gd name="connsiteY4" fmla="*/ 4021809 h 13716000"/>
              <a:gd name="connsiteX5" fmla="*/ 15623393 w 15636310"/>
              <a:gd name="connsiteY5" fmla="*/ 7997126 h 13716000"/>
              <a:gd name="connsiteX6" fmla="*/ 15636310 w 15636310"/>
              <a:gd name="connsiteY6" fmla="*/ 8865031 h 13716000"/>
              <a:gd name="connsiteX7" fmla="*/ 10797704 w 15636310"/>
              <a:gd name="connsiteY7" fmla="*/ 13716000 h 13716000"/>
              <a:gd name="connsiteX8" fmla="*/ 0 w 15636310"/>
              <a:gd name="connsiteY8" fmla="*/ 2905932 h 13716000"/>
              <a:gd name="connsiteX0" fmla="*/ 0 w 15641072"/>
              <a:gd name="connsiteY0" fmla="*/ 2897995 h 13716000"/>
              <a:gd name="connsiteX1" fmla="*/ 2929327 w 15641072"/>
              <a:gd name="connsiteY1" fmla="*/ 0 h 13716000"/>
              <a:gd name="connsiteX2" fmla="*/ 11397118 w 15641072"/>
              <a:gd name="connsiteY2" fmla="*/ 7749 h 13716000"/>
              <a:gd name="connsiteX3" fmla="*/ 13504887 w 15641072"/>
              <a:gd name="connsiteY3" fmla="*/ 2123268 h 13716000"/>
              <a:gd name="connsiteX4" fmla="*/ 11598596 w 15641072"/>
              <a:gd name="connsiteY4" fmla="*/ 4021809 h 13716000"/>
              <a:gd name="connsiteX5" fmla="*/ 15628155 w 15641072"/>
              <a:gd name="connsiteY5" fmla="*/ 7997126 h 13716000"/>
              <a:gd name="connsiteX6" fmla="*/ 15641072 w 15641072"/>
              <a:gd name="connsiteY6" fmla="*/ 8865031 h 13716000"/>
              <a:gd name="connsiteX7" fmla="*/ 10802466 w 15641072"/>
              <a:gd name="connsiteY7" fmla="*/ 13716000 h 13716000"/>
              <a:gd name="connsiteX8" fmla="*/ 0 w 15641072"/>
              <a:gd name="connsiteY8" fmla="*/ 2897995 h 13716000"/>
              <a:gd name="connsiteX0" fmla="*/ 0 w 15641072"/>
              <a:gd name="connsiteY0" fmla="*/ 2897995 h 13716000"/>
              <a:gd name="connsiteX1" fmla="*/ 2913452 w 15641072"/>
              <a:gd name="connsiteY1" fmla="*/ 0 h 13716000"/>
              <a:gd name="connsiteX2" fmla="*/ 11397118 w 15641072"/>
              <a:gd name="connsiteY2" fmla="*/ 7749 h 13716000"/>
              <a:gd name="connsiteX3" fmla="*/ 13504887 w 15641072"/>
              <a:gd name="connsiteY3" fmla="*/ 2123268 h 13716000"/>
              <a:gd name="connsiteX4" fmla="*/ 11598596 w 15641072"/>
              <a:gd name="connsiteY4" fmla="*/ 4021809 h 13716000"/>
              <a:gd name="connsiteX5" fmla="*/ 15628155 w 15641072"/>
              <a:gd name="connsiteY5" fmla="*/ 7997126 h 13716000"/>
              <a:gd name="connsiteX6" fmla="*/ 15641072 w 15641072"/>
              <a:gd name="connsiteY6" fmla="*/ 8865031 h 13716000"/>
              <a:gd name="connsiteX7" fmla="*/ 10802466 w 15641072"/>
              <a:gd name="connsiteY7" fmla="*/ 13716000 h 13716000"/>
              <a:gd name="connsiteX8" fmla="*/ 0 w 15641072"/>
              <a:gd name="connsiteY8" fmla="*/ 2897995 h 13716000"/>
              <a:gd name="connsiteX0" fmla="*/ 0 w 15641072"/>
              <a:gd name="connsiteY0" fmla="*/ 2898184 h 13716189"/>
              <a:gd name="connsiteX1" fmla="*/ 2913452 w 15641072"/>
              <a:gd name="connsiteY1" fmla="*/ 189 h 13716189"/>
              <a:gd name="connsiteX2" fmla="*/ 11378068 w 15641072"/>
              <a:gd name="connsiteY2" fmla="*/ 0 h 13716189"/>
              <a:gd name="connsiteX3" fmla="*/ 13504887 w 15641072"/>
              <a:gd name="connsiteY3" fmla="*/ 2123457 h 13716189"/>
              <a:gd name="connsiteX4" fmla="*/ 11598596 w 15641072"/>
              <a:gd name="connsiteY4" fmla="*/ 4021998 h 13716189"/>
              <a:gd name="connsiteX5" fmla="*/ 15628155 w 15641072"/>
              <a:gd name="connsiteY5" fmla="*/ 7997315 h 13716189"/>
              <a:gd name="connsiteX6" fmla="*/ 15641072 w 15641072"/>
              <a:gd name="connsiteY6" fmla="*/ 8865220 h 13716189"/>
              <a:gd name="connsiteX7" fmla="*/ 10802466 w 15641072"/>
              <a:gd name="connsiteY7" fmla="*/ 13716189 h 13716189"/>
              <a:gd name="connsiteX8" fmla="*/ 0 w 15641072"/>
              <a:gd name="connsiteY8" fmla="*/ 2898184 h 13716189"/>
              <a:gd name="connsiteX0" fmla="*/ 0 w 15641072"/>
              <a:gd name="connsiteY0" fmla="*/ 2898184 h 13716189"/>
              <a:gd name="connsiteX1" fmla="*/ 2913452 w 15641072"/>
              <a:gd name="connsiteY1" fmla="*/ 189 h 13716189"/>
              <a:gd name="connsiteX2" fmla="*/ 11378068 w 15641072"/>
              <a:gd name="connsiteY2" fmla="*/ 0 h 13716189"/>
              <a:gd name="connsiteX3" fmla="*/ 13493775 w 15641072"/>
              <a:gd name="connsiteY3" fmla="*/ 2112345 h 13716189"/>
              <a:gd name="connsiteX4" fmla="*/ 11598596 w 15641072"/>
              <a:gd name="connsiteY4" fmla="*/ 4021998 h 13716189"/>
              <a:gd name="connsiteX5" fmla="*/ 15628155 w 15641072"/>
              <a:gd name="connsiteY5" fmla="*/ 7997315 h 13716189"/>
              <a:gd name="connsiteX6" fmla="*/ 15641072 w 15641072"/>
              <a:gd name="connsiteY6" fmla="*/ 8865220 h 13716189"/>
              <a:gd name="connsiteX7" fmla="*/ 10802466 w 15641072"/>
              <a:gd name="connsiteY7" fmla="*/ 13716189 h 13716189"/>
              <a:gd name="connsiteX8" fmla="*/ 0 w 15641072"/>
              <a:gd name="connsiteY8" fmla="*/ 2898184 h 13716189"/>
              <a:gd name="connsiteX0" fmla="*/ 0 w 15641072"/>
              <a:gd name="connsiteY0" fmla="*/ 2898184 h 13716189"/>
              <a:gd name="connsiteX1" fmla="*/ 2913452 w 15641072"/>
              <a:gd name="connsiteY1" fmla="*/ 189 h 13716189"/>
              <a:gd name="connsiteX2" fmla="*/ 11378068 w 15641072"/>
              <a:gd name="connsiteY2" fmla="*/ 0 h 13716189"/>
              <a:gd name="connsiteX3" fmla="*/ 13493775 w 15641072"/>
              <a:gd name="connsiteY3" fmla="*/ 2112345 h 13716189"/>
              <a:gd name="connsiteX4" fmla="*/ 11592246 w 15641072"/>
              <a:gd name="connsiteY4" fmla="*/ 4006123 h 13716189"/>
              <a:gd name="connsiteX5" fmla="*/ 15628155 w 15641072"/>
              <a:gd name="connsiteY5" fmla="*/ 7997315 h 13716189"/>
              <a:gd name="connsiteX6" fmla="*/ 15641072 w 15641072"/>
              <a:gd name="connsiteY6" fmla="*/ 8865220 h 13716189"/>
              <a:gd name="connsiteX7" fmla="*/ 10802466 w 15641072"/>
              <a:gd name="connsiteY7" fmla="*/ 13716189 h 13716189"/>
              <a:gd name="connsiteX8" fmla="*/ 0 w 15641072"/>
              <a:gd name="connsiteY8" fmla="*/ 2898184 h 13716189"/>
              <a:gd name="connsiteX0" fmla="*/ 0 w 15641072"/>
              <a:gd name="connsiteY0" fmla="*/ 2898184 h 13716189"/>
              <a:gd name="connsiteX1" fmla="*/ 2913452 w 15641072"/>
              <a:gd name="connsiteY1" fmla="*/ 189 h 13716189"/>
              <a:gd name="connsiteX2" fmla="*/ 11378068 w 15641072"/>
              <a:gd name="connsiteY2" fmla="*/ 0 h 13716189"/>
              <a:gd name="connsiteX3" fmla="*/ 13493775 w 15641072"/>
              <a:gd name="connsiteY3" fmla="*/ 2112345 h 13716189"/>
              <a:gd name="connsiteX4" fmla="*/ 11592246 w 15641072"/>
              <a:gd name="connsiteY4" fmla="*/ 4006123 h 13716189"/>
              <a:gd name="connsiteX5" fmla="*/ 15610692 w 15641072"/>
              <a:gd name="connsiteY5" fmla="*/ 8002078 h 13716189"/>
              <a:gd name="connsiteX6" fmla="*/ 15641072 w 15641072"/>
              <a:gd name="connsiteY6" fmla="*/ 8865220 h 13716189"/>
              <a:gd name="connsiteX7" fmla="*/ 10802466 w 15641072"/>
              <a:gd name="connsiteY7" fmla="*/ 13716189 h 13716189"/>
              <a:gd name="connsiteX8" fmla="*/ 0 w 15641072"/>
              <a:gd name="connsiteY8" fmla="*/ 2898184 h 13716189"/>
              <a:gd name="connsiteX0" fmla="*/ 0 w 15610692"/>
              <a:gd name="connsiteY0" fmla="*/ 2898184 h 13716189"/>
              <a:gd name="connsiteX1" fmla="*/ 2913452 w 15610692"/>
              <a:gd name="connsiteY1" fmla="*/ 189 h 13716189"/>
              <a:gd name="connsiteX2" fmla="*/ 11378068 w 15610692"/>
              <a:gd name="connsiteY2" fmla="*/ 0 h 13716189"/>
              <a:gd name="connsiteX3" fmla="*/ 13493775 w 15610692"/>
              <a:gd name="connsiteY3" fmla="*/ 2112345 h 13716189"/>
              <a:gd name="connsiteX4" fmla="*/ 11592246 w 15610692"/>
              <a:gd name="connsiteY4" fmla="*/ 4006123 h 13716189"/>
              <a:gd name="connsiteX5" fmla="*/ 15610692 w 15610692"/>
              <a:gd name="connsiteY5" fmla="*/ 8002078 h 13716189"/>
              <a:gd name="connsiteX6" fmla="*/ 15609322 w 15610692"/>
              <a:gd name="connsiteY6" fmla="*/ 8879508 h 13716189"/>
              <a:gd name="connsiteX7" fmla="*/ 10802466 w 15610692"/>
              <a:gd name="connsiteY7" fmla="*/ 13716189 h 13716189"/>
              <a:gd name="connsiteX8" fmla="*/ 0 w 15610692"/>
              <a:gd name="connsiteY8" fmla="*/ 2898184 h 13716189"/>
              <a:gd name="connsiteX0" fmla="*/ 0 w 15612548"/>
              <a:gd name="connsiteY0" fmla="*/ 2898184 h 13716189"/>
              <a:gd name="connsiteX1" fmla="*/ 2913452 w 15612548"/>
              <a:gd name="connsiteY1" fmla="*/ 189 h 13716189"/>
              <a:gd name="connsiteX2" fmla="*/ 11378068 w 15612548"/>
              <a:gd name="connsiteY2" fmla="*/ 0 h 13716189"/>
              <a:gd name="connsiteX3" fmla="*/ 13493775 w 15612548"/>
              <a:gd name="connsiteY3" fmla="*/ 2112345 h 13716189"/>
              <a:gd name="connsiteX4" fmla="*/ 11592246 w 15612548"/>
              <a:gd name="connsiteY4" fmla="*/ 4006123 h 13716189"/>
              <a:gd name="connsiteX5" fmla="*/ 15610692 w 15612548"/>
              <a:gd name="connsiteY5" fmla="*/ 8002078 h 13716189"/>
              <a:gd name="connsiteX6" fmla="*/ 15612497 w 15612548"/>
              <a:gd name="connsiteY6" fmla="*/ 8873158 h 13716189"/>
              <a:gd name="connsiteX7" fmla="*/ 10802466 w 15612548"/>
              <a:gd name="connsiteY7" fmla="*/ 13716189 h 13716189"/>
              <a:gd name="connsiteX8" fmla="*/ 0 w 15612548"/>
              <a:gd name="connsiteY8" fmla="*/ 2898184 h 13716189"/>
              <a:gd name="connsiteX0" fmla="*/ 0 w 15612548"/>
              <a:gd name="connsiteY0" fmla="*/ 2898184 h 13717777"/>
              <a:gd name="connsiteX1" fmla="*/ 2913452 w 15612548"/>
              <a:gd name="connsiteY1" fmla="*/ 189 h 13717777"/>
              <a:gd name="connsiteX2" fmla="*/ 11378068 w 15612548"/>
              <a:gd name="connsiteY2" fmla="*/ 0 h 13717777"/>
              <a:gd name="connsiteX3" fmla="*/ 13493775 w 15612548"/>
              <a:gd name="connsiteY3" fmla="*/ 2112345 h 13717777"/>
              <a:gd name="connsiteX4" fmla="*/ 11592246 w 15612548"/>
              <a:gd name="connsiteY4" fmla="*/ 4006123 h 13717777"/>
              <a:gd name="connsiteX5" fmla="*/ 15610692 w 15612548"/>
              <a:gd name="connsiteY5" fmla="*/ 8002078 h 13717777"/>
              <a:gd name="connsiteX6" fmla="*/ 15612497 w 15612548"/>
              <a:gd name="connsiteY6" fmla="*/ 8873158 h 13717777"/>
              <a:gd name="connsiteX7" fmla="*/ 10804053 w 15612548"/>
              <a:gd name="connsiteY7" fmla="*/ 13717777 h 13717777"/>
              <a:gd name="connsiteX8" fmla="*/ 0 w 15612548"/>
              <a:gd name="connsiteY8" fmla="*/ 2898184 h 13717777"/>
              <a:gd name="connsiteX0" fmla="*/ 0 w 15612548"/>
              <a:gd name="connsiteY0" fmla="*/ 2898184 h 13722539"/>
              <a:gd name="connsiteX1" fmla="*/ 2913452 w 15612548"/>
              <a:gd name="connsiteY1" fmla="*/ 189 h 13722539"/>
              <a:gd name="connsiteX2" fmla="*/ 11378068 w 15612548"/>
              <a:gd name="connsiteY2" fmla="*/ 0 h 13722539"/>
              <a:gd name="connsiteX3" fmla="*/ 13493775 w 15612548"/>
              <a:gd name="connsiteY3" fmla="*/ 2112345 h 13722539"/>
              <a:gd name="connsiteX4" fmla="*/ 11592246 w 15612548"/>
              <a:gd name="connsiteY4" fmla="*/ 4006123 h 13722539"/>
              <a:gd name="connsiteX5" fmla="*/ 15610692 w 15612548"/>
              <a:gd name="connsiteY5" fmla="*/ 8002078 h 13722539"/>
              <a:gd name="connsiteX6" fmla="*/ 15612497 w 15612548"/>
              <a:gd name="connsiteY6" fmla="*/ 8873158 h 13722539"/>
              <a:gd name="connsiteX7" fmla="*/ 10799291 w 15612548"/>
              <a:gd name="connsiteY7" fmla="*/ 13722539 h 13722539"/>
              <a:gd name="connsiteX8" fmla="*/ 0 w 15612548"/>
              <a:gd name="connsiteY8" fmla="*/ 2898184 h 13722539"/>
              <a:gd name="connsiteX0" fmla="*/ 0 w 15612548"/>
              <a:gd name="connsiteY0" fmla="*/ 2898184 h 13720952"/>
              <a:gd name="connsiteX1" fmla="*/ 2913452 w 15612548"/>
              <a:gd name="connsiteY1" fmla="*/ 189 h 13720952"/>
              <a:gd name="connsiteX2" fmla="*/ 11378068 w 15612548"/>
              <a:gd name="connsiteY2" fmla="*/ 0 h 13720952"/>
              <a:gd name="connsiteX3" fmla="*/ 13493775 w 15612548"/>
              <a:gd name="connsiteY3" fmla="*/ 2112345 h 13720952"/>
              <a:gd name="connsiteX4" fmla="*/ 11592246 w 15612548"/>
              <a:gd name="connsiteY4" fmla="*/ 4006123 h 13720952"/>
              <a:gd name="connsiteX5" fmla="*/ 15610692 w 15612548"/>
              <a:gd name="connsiteY5" fmla="*/ 8002078 h 13720952"/>
              <a:gd name="connsiteX6" fmla="*/ 15612497 w 15612548"/>
              <a:gd name="connsiteY6" fmla="*/ 8873158 h 13720952"/>
              <a:gd name="connsiteX7" fmla="*/ 10797703 w 15612548"/>
              <a:gd name="connsiteY7" fmla="*/ 13720952 h 13720952"/>
              <a:gd name="connsiteX8" fmla="*/ 0 w 15612548"/>
              <a:gd name="connsiteY8" fmla="*/ 2898184 h 13720952"/>
              <a:gd name="connsiteX0" fmla="*/ 0 w 15612548"/>
              <a:gd name="connsiteY0" fmla="*/ 2898184 h 13716190"/>
              <a:gd name="connsiteX1" fmla="*/ 2913452 w 15612548"/>
              <a:gd name="connsiteY1" fmla="*/ 189 h 13716190"/>
              <a:gd name="connsiteX2" fmla="*/ 11378068 w 15612548"/>
              <a:gd name="connsiteY2" fmla="*/ 0 h 13716190"/>
              <a:gd name="connsiteX3" fmla="*/ 13493775 w 15612548"/>
              <a:gd name="connsiteY3" fmla="*/ 2112345 h 13716190"/>
              <a:gd name="connsiteX4" fmla="*/ 11592246 w 15612548"/>
              <a:gd name="connsiteY4" fmla="*/ 4006123 h 13716190"/>
              <a:gd name="connsiteX5" fmla="*/ 15610692 w 15612548"/>
              <a:gd name="connsiteY5" fmla="*/ 8002078 h 13716190"/>
              <a:gd name="connsiteX6" fmla="*/ 15612497 w 15612548"/>
              <a:gd name="connsiteY6" fmla="*/ 8873158 h 13716190"/>
              <a:gd name="connsiteX7" fmla="*/ 10797703 w 15612548"/>
              <a:gd name="connsiteY7" fmla="*/ 13716190 h 13716190"/>
              <a:gd name="connsiteX8" fmla="*/ 0 w 15612548"/>
              <a:gd name="connsiteY8" fmla="*/ 2898184 h 13716190"/>
              <a:gd name="connsiteX0" fmla="*/ 0 w 15612548"/>
              <a:gd name="connsiteY0" fmla="*/ 2898184 h 13716190"/>
              <a:gd name="connsiteX1" fmla="*/ 2913452 w 15612548"/>
              <a:gd name="connsiteY1" fmla="*/ 189 h 13716190"/>
              <a:gd name="connsiteX2" fmla="*/ 11378068 w 15612548"/>
              <a:gd name="connsiteY2" fmla="*/ 0 h 13716190"/>
              <a:gd name="connsiteX3" fmla="*/ 13493775 w 15612548"/>
              <a:gd name="connsiteY3" fmla="*/ 2112345 h 13716190"/>
              <a:gd name="connsiteX4" fmla="*/ 11622409 w 15612548"/>
              <a:gd name="connsiteY4" fmla="*/ 4006123 h 13716190"/>
              <a:gd name="connsiteX5" fmla="*/ 15610692 w 15612548"/>
              <a:gd name="connsiteY5" fmla="*/ 8002078 h 13716190"/>
              <a:gd name="connsiteX6" fmla="*/ 15612497 w 15612548"/>
              <a:gd name="connsiteY6" fmla="*/ 8873158 h 13716190"/>
              <a:gd name="connsiteX7" fmla="*/ 10797703 w 15612548"/>
              <a:gd name="connsiteY7" fmla="*/ 13716190 h 13716190"/>
              <a:gd name="connsiteX8" fmla="*/ 0 w 15612548"/>
              <a:gd name="connsiteY8" fmla="*/ 2898184 h 13716190"/>
              <a:gd name="connsiteX0" fmla="*/ 0 w 15612548"/>
              <a:gd name="connsiteY0" fmla="*/ 2898184 h 13716190"/>
              <a:gd name="connsiteX1" fmla="*/ 2913452 w 15612548"/>
              <a:gd name="connsiteY1" fmla="*/ 189 h 13716190"/>
              <a:gd name="connsiteX2" fmla="*/ 11378068 w 15612548"/>
              <a:gd name="connsiteY2" fmla="*/ 0 h 13716190"/>
              <a:gd name="connsiteX3" fmla="*/ 13500125 w 15612548"/>
              <a:gd name="connsiteY3" fmla="*/ 2118695 h 13716190"/>
              <a:gd name="connsiteX4" fmla="*/ 11622409 w 15612548"/>
              <a:gd name="connsiteY4" fmla="*/ 4006123 h 13716190"/>
              <a:gd name="connsiteX5" fmla="*/ 15610692 w 15612548"/>
              <a:gd name="connsiteY5" fmla="*/ 8002078 h 13716190"/>
              <a:gd name="connsiteX6" fmla="*/ 15612497 w 15612548"/>
              <a:gd name="connsiteY6" fmla="*/ 8873158 h 13716190"/>
              <a:gd name="connsiteX7" fmla="*/ 10797703 w 15612548"/>
              <a:gd name="connsiteY7" fmla="*/ 13716190 h 13716190"/>
              <a:gd name="connsiteX8" fmla="*/ 0 w 15612548"/>
              <a:gd name="connsiteY8" fmla="*/ 2898184 h 13716190"/>
              <a:gd name="connsiteX0" fmla="*/ 0 w 15612548"/>
              <a:gd name="connsiteY0" fmla="*/ 2898184 h 13716190"/>
              <a:gd name="connsiteX1" fmla="*/ 2913452 w 15612548"/>
              <a:gd name="connsiteY1" fmla="*/ 189 h 13716190"/>
              <a:gd name="connsiteX2" fmla="*/ 11378068 w 15612548"/>
              <a:gd name="connsiteY2" fmla="*/ 0 h 13716190"/>
              <a:gd name="connsiteX3" fmla="*/ 13506475 w 15612548"/>
              <a:gd name="connsiteY3" fmla="*/ 2117107 h 13716190"/>
              <a:gd name="connsiteX4" fmla="*/ 11622409 w 15612548"/>
              <a:gd name="connsiteY4" fmla="*/ 4006123 h 13716190"/>
              <a:gd name="connsiteX5" fmla="*/ 15610692 w 15612548"/>
              <a:gd name="connsiteY5" fmla="*/ 8002078 h 13716190"/>
              <a:gd name="connsiteX6" fmla="*/ 15612497 w 15612548"/>
              <a:gd name="connsiteY6" fmla="*/ 8873158 h 13716190"/>
              <a:gd name="connsiteX7" fmla="*/ 10797703 w 15612548"/>
              <a:gd name="connsiteY7" fmla="*/ 13716190 h 13716190"/>
              <a:gd name="connsiteX8" fmla="*/ 0 w 15612548"/>
              <a:gd name="connsiteY8" fmla="*/ 2898184 h 13716190"/>
              <a:gd name="connsiteX0" fmla="*/ 0 w 15612548"/>
              <a:gd name="connsiteY0" fmla="*/ 2897995 h 13716001"/>
              <a:gd name="connsiteX1" fmla="*/ 2913452 w 15612548"/>
              <a:gd name="connsiteY1" fmla="*/ 0 h 13716001"/>
              <a:gd name="connsiteX2" fmla="*/ 11386006 w 15612548"/>
              <a:gd name="connsiteY2" fmla="*/ 1399 h 13716001"/>
              <a:gd name="connsiteX3" fmla="*/ 13506475 w 15612548"/>
              <a:gd name="connsiteY3" fmla="*/ 2116918 h 13716001"/>
              <a:gd name="connsiteX4" fmla="*/ 11622409 w 15612548"/>
              <a:gd name="connsiteY4" fmla="*/ 4005934 h 13716001"/>
              <a:gd name="connsiteX5" fmla="*/ 15610692 w 15612548"/>
              <a:gd name="connsiteY5" fmla="*/ 8001889 h 13716001"/>
              <a:gd name="connsiteX6" fmla="*/ 15612497 w 15612548"/>
              <a:gd name="connsiteY6" fmla="*/ 8872969 h 13716001"/>
              <a:gd name="connsiteX7" fmla="*/ 10797703 w 15612548"/>
              <a:gd name="connsiteY7" fmla="*/ 13716001 h 13716001"/>
              <a:gd name="connsiteX8" fmla="*/ 0 w 15612548"/>
              <a:gd name="connsiteY8" fmla="*/ 2897995 h 13716001"/>
              <a:gd name="connsiteX0" fmla="*/ 0 w 15612548"/>
              <a:gd name="connsiteY0" fmla="*/ 2898183 h 13716189"/>
              <a:gd name="connsiteX1" fmla="*/ 2913452 w 15612548"/>
              <a:gd name="connsiteY1" fmla="*/ 188 h 13716189"/>
              <a:gd name="connsiteX2" fmla="*/ 11389181 w 15612548"/>
              <a:gd name="connsiteY2" fmla="*/ 0 h 13716189"/>
              <a:gd name="connsiteX3" fmla="*/ 13506475 w 15612548"/>
              <a:gd name="connsiteY3" fmla="*/ 2117106 h 13716189"/>
              <a:gd name="connsiteX4" fmla="*/ 11622409 w 15612548"/>
              <a:gd name="connsiteY4" fmla="*/ 4006122 h 13716189"/>
              <a:gd name="connsiteX5" fmla="*/ 15610692 w 15612548"/>
              <a:gd name="connsiteY5" fmla="*/ 8002077 h 13716189"/>
              <a:gd name="connsiteX6" fmla="*/ 15612497 w 15612548"/>
              <a:gd name="connsiteY6" fmla="*/ 8873157 h 13716189"/>
              <a:gd name="connsiteX7" fmla="*/ 10797703 w 15612548"/>
              <a:gd name="connsiteY7" fmla="*/ 13716189 h 13716189"/>
              <a:gd name="connsiteX8" fmla="*/ 0 w 15612548"/>
              <a:gd name="connsiteY8" fmla="*/ 2898183 h 13716189"/>
              <a:gd name="connsiteX0" fmla="*/ 0 w 15612548"/>
              <a:gd name="connsiteY0" fmla="*/ 2898183 h 13716189"/>
              <a:gd name="connsiteX1" fmla="*/ 2913452 w 15612548"/>
              <a:gd name="connsiteY1" fmla="*/ 188 h 13716189"/>
              <a:gd name="connsiteX2" fmla="*/ 11389181 w 15612548"/>
              <a:gd name="connsiteY2" fmla="*/ 0 h 13716189"/>
              <a:gd name="connsiteX3" fmla="*/ 13509650 w 15612548"/>
              <a:gd name="connsiteY3" fmla="*/ 2117106 h 13716189"/>
              <a:gd name="connsiteX4" fmla="*/ 11622409 w 15612548"/>
              <a:gd name="connsiteY4" fmla="*/ 4006122 h 13716189"/>
              <a:gd name="connsiteX5" fmla="*/ 15610692 w 15612548"/>
              <a:gd name="connsiteY5" fmla="*/ 8002077 h 13716189"/>
              <a:gd name="connsiteX6" fmla="*/ 15612497 w 15612548"/>
              <a:gd name="connsiteY6" fmla="*/ 8873157 h 13716189"/>
              <a:gd name="connsiteX7" fmla="*/ 10797703 w 15612548"/>
              <a:gd name="connsiteY7" fmla="*/ 13716189 h 13716189"/>
              <a:gd name="connsiteX8" fmla="*/ 0 w 15612548"/>
              <a:gd name="connsiteY8" fmla="*/ 2898183 h 13716189"/>
              <a:gd name="connsiteX0" fmla="*/ 0 w 15612548"/>
              <a:gd name="connsiteY0" fmla="*/ 2898183 h 13716189"/>
              <a:gd name="connsiteX1" fmla="*/ 2913452 w 15612548"/>
              <a:gd name="connsiteY1" fmla="*/ 188 h 13716189"/>
              <a:gd name="connsiteX2" fmla="*/ 11389181 w 15612548"/>
              <a:gd name="connsiteY2" fmla="*/ 0 h 13716189"/>
              <a:gd name="connsiteX3" fmla="*/ 13509650 w 15612548"/>
              <a:gd name="connsiteY3" fmla="*/ 2117106 h 13716189"/>
              <a:gd name="connsiteX4" fmla="*/ 11625584 w 15612548"/>
              <a:gd name="connsiteY4" fmla="*/ 4007709 h 13716189"/>
              <a:gd name="connsiteX5" fmla="*/ 15610692 w 15612548"/>
              <a:gd name="connsiteY5" fmla="*/ 8002077 h 13716189"/>
              <a:gd name="connsiteX6" fmla="*/ 15612497 w 15612548"/>
              <a:gd name="connsiteY6" fmla="*/ 8873157 h 13716189"/>
              <a:gd name="connsiteX7" fmla="*/ 10797703 w 15612548"/>
              <a:gd name="connsiteY7" fmla="*/ 13716189 h 13716189"/>
              <a:gd name="connsiteX8" fmla="*/ 0 w 15612548"/>
              <a:gd name="connsiteY8" fmla="*/ 2898183 h 13716189"/>
              <a:gd name="connsiteX0" fmla="*/ 0 w 15612548"/>
              <a:gd name="connsiteY0" fmla="*/ 2898183 h 13716189"/>
              <a:gd name="connsiteX1" fmla="*/ 2913452 w 15612548"/>
              <a:gd name="connsiteY1" fmla="*/ 188 h 13716189"/>
              <a:gd name="connsiteX2" fmla="*/ 11389181 w 15612548"/>
              <a:gd name="connsiteY2" fmla="*/ 0 h 13716189"/>
              <a:gd name="connsiteX3" fmla="*/ 13509650 w 15612548"/>
              <a:gd name="connsiteY3" fmla="*/ 2117106 h 13716189"/>
              <a:gd name="connsiteX4" fmla="*/ 11625584 w 15612548"/>
              <a:gd name="connsiteY4" fmla="*/ 4007709 h 13716189"/>
              <a:gd name="connsiteX5" fmla="*/ 15610692 w 15612548"/>
              <a:gd name="connsiteY5" fmla="*/ 7992552 h 13716189"/>
              <a:gd name="connsiteX6" fmla="*/ 15612497 w 15612548"/>
              <a:gd name="connsiteY6" fmla="*/ 8873157 h 13716189"/>
              <a:gd name="connsiteX7" fmla="*/ 10797703 w 15612548"/>
              <a:gd name="connsiteY7" fmla="*/ 13716189 h 13716189"/>
              <a:gd name="connsiteX8" fmla="*/ 0 w 15612548"/>
              <a:gd name="connsiteY8" fmla="*/ 2898183 h 13716189"/>
              <a:gd name="connsiteX0" fmla="*/ 0 w 15612548"/>
              <a:gd name="connsiteY0" fmla="*/ 2898183 h 13716189"/>
              <a:gd name="connsiteX1" fmla="*/ 2913452 w 15612548"/>
              <a:gd name="connsiteY1" fmla="*/ 188 h 13716189"/>
              <a:gd name="connsiteX2" fmla="*/ 11389181 w 15612548"/>
              <a:gd name="connsiteY2" fmla="*/ 0 h 13716189"/>
              <a:gd name="connsiteX3" fmla="*/ 13509650 w 15612548"/>
              <a:gd name="connsiteY3" fmla="*/ 2117106 h 13716189"/>
              <a:gd name="connsiteX4" fmla="*/ 11625584 w 15612548"/>
              <a:gd name="connsiteY4" fmla="*/ 4007709 h 13716189"/>
              <a:gd name="connsiteX5" fmla="*/ 15610692 w 15612548"/>
              <a:gd name="connsiteY5" fmla="*/ 7992552 h 13716189"/>
              <a:gd name="connsiteX6" fmla="*/ 15612497 w 15612548"/>
              <a:gd name="connsiteY6" fmla="*/ 8873157 h 13716189"/>
              <a:gd name="connsiteX7" fmla="*/ 10797703 w 15612548"/>
              <a:gd name="connsiteY7" fmla="*/ 13716189 h 13716189"/>
              <a:gd name="connsiteX8" fmla="*/ 0 w 15612548"/>
              <a:gd name="connsiteY8" fmla="*/ 2898183 h 13716189"/>
              <a:gd name="connsiteX0" fmla="*/ 0 w 15612548"/>
              <a:gd name="connsiteY0" fmla="*/ 2898183 h 13716189"/>
              <a:gd name="connsiteX1" fmla="*/ 2913452 w 15612548"/>
              <a:gd name="connsiteY1" fmla="*/ 188 h 13716189"/>
              <a:gd name="connsiteX2" fmla="*/ 11389181 w 15612548"/>
              <a:gd name="connsiteY2" fmla="*/ 0 h 13716189"/>
              <a:gd name="connsiteX3" fmla="*/ 13509650 w 15612548"/>
              <a:gd name="connsiteY3" fmla="*/ 2117106 h 13716189"/>
              <a:gd name="connsiteX4" fmla="*/ 11625584 w 15612548"/>
              <a:gd name="connsiteY4" fmla="*/ 4007709 h 13716189"/>
              <a:gd name="connsiteX5" fmla="*/ 15610692 w 15612548"/>
              <a:gd name="connsiteY5" fmla="*/ 7992552 h 13716189"/>
              <a:gd name="connsiteX6" fmla="*/ 15612497 w 15612548"/>
              <a:gd name="connsiteY6" fmla="*/ 8873157 h 13716189"/>
              <a:gd name="connsiteX7" fmla="*/ 10797703 w 15612548"/>
              <a:gd name="connsiteY7" fmla="*/ 13716189 h 13716189"/>
              <a:gd name="connsiteX8" fmla="*/ 0 w 15612548"/>
              <a:gd name="connsiteY8" fmla="*/ 2898183 h 13716189"/>
              <a:gd name="connsiteX0" fmla="*/ 0 w 15612548"/>
              <a:gd name="connsiteY0" fmla="*/ 2898183 h 13713014"/>
              <a:gd name="connsiteX1" fmla="*/ 2913452 w 15612548"/>
              <a:gd name="connsiteY1" fmla="*/ 188 h 13713014"/>
              <a:gd name="connsiteX2" fmla="*/ 11389181 w 15612548"/>
              <a:gd name="connsiteY2" fmla="*/ 0 h 13713014"/>
              <a:gd name="connsiteX3" fmla="*/ 13509650 w 15612548"/>
              <a:gd name="connsiteY3" fmla="*/ 2117106 h 13713014"/>
              <a:gd name="connsiteX4" fmla="*/ 11625584 w 15612548"/>
              <a:gd name="connsiteY4" fmla="*/ 4007709 h 13713014"/>
              <a:gd name="connsiteX5" fmla="*/ 15610692 w 15612548"/>
              <a:gd name="connsiteY5" fmla="*/ 7992552 h 13713014"/>
              <a:gd name="connsiteX6" fmla="*/ 15612497 w 15612548"/>
              <a:gd name="connsiteY6" fmla="*/ 8873157 h 13713014"/>
              <a:gd name="connsiteX7" fmla="*/ 10797703 w 15612548"/>
              <a:gd name="connsiteY7" fmla="*/ 13713014 h 13713014"/>
              <a:gd name="connsiteX8" fmla="*/ 0 w 15612548"/>
              <a:gd name="connsiteY8" fmla="*/ 2898183 h 13713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2548" h="13713014">
                <a:moveTo>
                  <a:pt x="0" y="2898183"/>
                </a:moveTo>
                <a:lnTo>
                  <a:pt x="2913452" y="188"/>
                </a:lnTo>
                <a:lnTo>
                  <a:pt x="11389181" y="0"/>
                </a:lnTo>
                <a:lnTo>
                  <a:pt x="13509650" y="2117106"/>
                </a:lnTo>
                <a:lnTo>
                  <a:pt x="11625584" y="4007709"/>
                </a:lnTo>
                <a:lnTo>
                  <a:pt x="15610692" y="7992552"/>
                </a:lnTo>
                <a:cubicBezTo>
                  <a:pt x="15610235" y="8285029"/>
                  <a:pt x="15612954" y="8580680"/>
                  <a:pt x="15612497" y="8873157"/>
                </a:cubicBezTo>
                <a:lnTo>
                  <a:pt x="10797703" y="13713014"/>
                </a:lnTo>
                <a:lnTo>
                  <a:pt x="0" y="2898183"/>
                </a:lnTo>
                <a:close/>
              </a:path>
            </a:pathLst>
          </a:custGeom>
          <a:solidFill>
            <a:srgbClr val="F0F0F0"/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C29ABF-C1C1-472E-9D73-8D1F0BA0C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9DAA-2AC3-494C-892F-0DA95A3FACD8}" type="datetime1">
              <a:rPr lang="cs-CZ" smtClean="0"/>
              <a:t>24.01.2023</a:t>
            </a:fld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DC3553-90CD-451D-8C37-7D3AB1465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5941-499E-4948-A421-DD6D61E710B4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04FDF3-5299-4F30-B7F6-2BB64052D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3942C1-BDF2-4474-BFA0-1929A31B6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70375" y="8226425"/>
            <a:ext cx="15843250" cy="30607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6000" b="1">
                <a:solidFill>
                  <a:schemeClr val="bg2"/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268DB6-12A5-4355-A6D7-39F91AADA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0375" y="954089"/>
            <a:ext cx="15843250" cy="713580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1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cxnSp>
        <p:nvCxnSpPr>
          <p:cNvPr id="21" name="Foto zleva 24,38 cm (-9,5)" hidden="1">
            <a:extLst>
              <a:ext uri="{FF2B5EF4-FFF2-40B4-BE49-F238E27FC236}">
                <a16:creationId xmlns:a16="http://schemas.microsoft.com/office/drawing/2014/main" id="{4A03EF21-8530-42C5-8F9B-B812AB5197D2}"/>
              </a:ext>
            </a:extLst>
          </p:cNvPr>
          <p:cNvCxnSpPr/>
          <p:nvPr userDrawn="1"/>
        </p:nvCxnSpPr>
        <p:spPr>
          <a:xfrm>
            <a:off x="87768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Foto dole X 54,34 cm (20,5)" hidden="1">
            <a:extLst>
              <a:ext uri="{FF2B5EF4-FFF2-40B4-BE49-F238E27FC236}">
                <a16:creationId xmlns:a16="http://schemas.microsoft.com/office/drawing/2014/main" id="{A6EED55F-B925-4437-B71F-A7F7533479A4}"/>
              </a:ext>
            </a:extLst>
          </p:cNvPr>
          <p:cNvCxnSpPr/>
          <p:nvPr userDrawn="1"/>
        </p:nvCxnSpPr>
        <p:spPr>
          <a:xfrm>
            <a:off x="195624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Foto zleva nahoře Y 8,12 cm (11,0)" hidden="1">
            <a:extLst>
              <a:ext uri="{FF2B5EF4-FFF2-40B4-BE49-F238E27FC236}">
                <a16:creationId xmlns:a16="http://schemas.microsoft.com/office/drawing/2014/main" id="{45C01206-D9B3-4DC8-9FEB-F2DDE8E2CFCE}"/>
              </a:ext>
            </a:extLst>
          </p:cNvPr>
          <p:cNvCxnSpPr/>
          <p:nvPr userDrawn="1"/>
        </p:nvCxnSpPr>
        <p:spPr>
          <a:xfrm>
            <a:off x="0" y="29232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Foto vpravo dole Y 24,68 cm (-5,6)" hidden="1">
            <a:extLst>
              <a:ext uri="{FF2B5EF4-FFF2-40B4-BE49-F238E27FC236}">
                <a16:creationId xmlns:a16="http://schemas.microsoft.com/office/drawing/2014/main" id="{22EBEAE4-89B3-4C28-AEC3-5837D5E840D0}"/>
              </a:ext>
            </a:extLst>
          </p:cNvPr>
          <p:cNvCxnSpPr>
            <a:cxnSpLocks/>
          </p:cNvCxnSpPr>
          <p:nvPr userDrawn="1"/>
        </p:nvCxnSpPr>
        <p:spPr>
          <a:xfrm>
            <a:off x="0" y="8884800"/>
            <a:ext cx="24383994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Foto nahoře vlevo 32,42 cm (-1,4)" hidden="1">
            <a:extLst>
              <a:ext uri="{FF2B5EF4-FFF2-40B4-BE49-F238E27FC236}">
                <a16:creationId xmlns:a16="http://schemas.microsoft.com/office/drawing/2014/main" id="{007B8778-05CF-47EB-B106-319714304FB8}"/>
              </a:ext>
            </a:extLst>
          </p:cNvPr>
          <p:cNvCxnSpPr/>
          <p:nvPr userDrawn="1"/>
        </p:nvCxnSpPr>
        <p:spPr>
          <a:xfrm>
            <a:off x="116712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odnadpis úč. Y 24,9 cm" hidden="1">
            <a:extLst>
              <a:ext uri="{FF2B5EF4-FFF2-40B4-BE49-F238E27FC236}">
                <a16:creationId xmlns:a16="http://schemas.microsoft.com/office/drawing/2014/main" id="{14D6EFB1-107F-4704-8299-2539CBB40FB6}"/>
              </a:ext>
            </a:extLst>
          </p:cNvPr>
          <p:cNvCxnSpPr/>
          <p:nvPr userDrawn="1"/>
        </p:nvCxnSpPr>
        <p:spPr>
          <a:xfrm>
            <a:off x="0" y="8964000"/>
            <a:ext cx="24383998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Nadpis 2. ř. úč. Y 21,36 cm" hidden="1">
            <a:extLst>
              <a:ext uri="{FF2B5EF4-FFF2-40B4-BE49-F238E27FC236}">
                <a16:creationId xmlns:a16="http://schemas.microsoft.com/office/drawing/2014/main" id="{C6EDD88E-EC5A-466F-A97A-C3A597C3EABB}"/>
              </a:ext>
            </a:extLst>
          </p:cNvPr>
          <p:cNvCxnSpPr/>
          <p:nvPr userDrawn="1"/>
        </p:nvCxnSpPr>
        <p:spPr>
          <a:xfrm>
            <a:off x="0" y="7689600"/>
            <a:ext cx="24383998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Nadpis 1. ř. úč. Y 16,14 cm" hidden="1">
            <a:extLst>
              <a:ext uri="{FF2B5EF4-FFF2-40B4-BE49-F238E27FC236}">
                <a16:creationId xmlns:a16="http://schemas.microsoft.com/office/drawing/2014/main" id="{B641107B-B499-4717-858A-62886C05B2E7}"/>
              </a:ext>
            </a:extLst>
          </p:cNvPr>
          <p:cNvCxnSpPr/>
          <p:nvPr userDrawn="1"/>
        </p:nvCxnSpPr>
        <p:spPr>
          <a:xfrm>
            <a:off x="0" y="5810400"/>
            <a:ext cx="24383998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Nadpis zleva X 11,91 cm (-22,0)" hidden="1">
            <a:extLst>
              <a:ext uri="{FF2B5EF4-FFF2-40B4-BE49-F238E27FC236}">
                <a16:creationId xmlns:a16="http://schemas.microsoft.com/office/drawing/2014/main" id="{10B275E3-C80D-4B37-BC19-32C031F6FFB2}"/>
              </a:ext>
            </a:extLst>
          </p:cNvPr>
          <p:cNvCxnSpPr/>
          <p:nvPr userDrawn="1"/>
        </p:nvCxnSpPr>
        <p:spPr>
          <a:xfrm>
            <a:off x="4287600" y="0"/>
            <a:ext cx="0" cy="13715999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9500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2692" userDrawn="1">
          <p15:clr>
            <a:srgbClr val="FBAE40"/>
          </p15:clr>
        </p15:guide>
        <p15:guide id="10" pos="2690" userDrawn="1">
          <p15:clr>
            <a:srgbClr val="FBAE40"/>
          </p15:clr>
        </p15:guide>
        <p15:guide id="11" orient="horz" pos="601" userDrawn="1">
          <p15:clr>
            <a:srgbClr val="FBAE40"/>
          </p15:clr>
        </p15:guide>
        <p15:guide id="12" orient="horz" pos="5091" userDrawn="1">
          <p15:clr>
            <a:srgbClr val="FBAE40"/>
          </p15:clr>
        </p15:guide>
        <p15:guide id="13" orient="horz" pos="5182" userDrawn="1">
          <p15:clr>
            <a:srgbClr val="FBAE40"/>
          </p15:clr>
        </p15:guide>
        <p15:guide id="14" orient="horz" pos="7110" userDrawn="1">
          <p15:clr>
            <a:srgbClr val="FBAE40"/>
          </p15:clr>
        </p15:guide>
        <p15:guide id="15" pos="552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ED24C1-A967-4822-B5BB-DA71792F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2F572-B723-4F88-91A4-2539088B5A1B}" type="datetime1">
              <a:rPr lang="cs-CZ" smtClean="0"/>
              <a:t>24.01.2023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BB0538-8D07-4114-922C-37B9E6C5F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F2A8E2-5F72-4249-9E7C-C5B42F09B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5941-499E-4948-A421-DD6D61E710B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1F62B7C5-0DFE-492D-A837-ACDF59FBE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cxnSp>
        <p:nvCxnSpPr>
          <p:cNvPr id="10" name="Obrázek zleva X 37,7 cm (3,8)" hidden="1">
            <a:extLst>
              <a:ext uri="{FF2B5EF4-FFF2-40B4-BE49-F238E27FC236}">
                <a16:creationId xmlns:a16="http://schemas.microsoft.com/office/drawing/2014/main" id="{DEDF0174-3988-41B6-A155-B60503CC8DB9}"/>
              </a:ext>
            </a:extLst>
          </p:cNvPr>
          <p:cNvCxnSpPr/>
          <p:nvPr userDrawn="1"/>
        </p:nvCxnSpPr>
        <p:spPr>
          <a:xfrm>
            <a:off x="135720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Obrázek zdola Y 30,23 cm (-11,2)" hidden="1">
            <a:extLst>
              <a:ext uri="{FF2B5EF4-FFF2-40B4-BE49-F238E27FC236}">
                <a16:creationId xmlns:a16="http://schemas.microsoft.com/office/drawing/2014/main" id="{55BC21DB-5367-4953-B132-40787151B056}"/>
              </a:ext>
            </a:extLst>
          </p:cNvPr>
          <p:cNvCxnSpPr/>
          <p:nvPr userDrawn="1"/>
        </p:nvCxnSpPr>
        <p:spPr>
          <a:xfrm>
            <a:off x="0" y="108828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ástupný symbol obrázku 13">
            <a:extLst>
              <a:ext uri="{FF2B5EF4-FFF2-40B4-BE49-F238E27FC236}">
                <a16:creationId xmlns:a16="http://schemas.microsoft.com/office/drawing/2014/main" id="{6FC8B9C9-EFC6-4BA6-A4FD-A7F7FC24551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560425" y="3113088"/>
            <a:ext cx="9288463" cy="7777162"/>
          </a:xfrm>
          <a:solidFill>
            <a:srgbClr val="F0F0F0"/>
          </a:solidFill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8" name="Zástupný obsah 17">
            <a:extLst>
              <a:ext uri="{FF2B5EF4-FFF2-40B4-BE49-F238E27FC236}">
                <a16:creationId xmlns:a16="http://schemas.microsoft.com/office/drawing/2014/main" id="{592D54E9-8B08-4799-8625-87C384489A6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35113" y="3005138"/>
            <a:ext cx="11304587" cy="82819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7989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8542" userDrawn="1">
          <p15:clr>
            <a:srgbClr val="FBAE40"/>
          </p15:clr>
        </p15:guide>
        <p15:guide id="2" orient="horz" pos="6860" userDrawn="1">
          <p15:clr>
            <a:srgbClr val="FBAE40"/>
          </p15:clr>
        </p15:guide>
        <p15:guide id="3" orient="horz" pos="7110" userDrawn="1">
          <p15:clr>
            <a:srgbClr val="FBAE40"/>
          </p15:clr>
        </p15:guide>
        <p15:guide id="4" orient="horz" pos="1961" userDrawn="1">
          <p15:clr>
            <a:srgbClr val="FBAE40"/>
          </p15:clr>
        </p15:guide>
        <p15:guide id="5" orient="horz" pos="1893" userDrawn="1">
          <p15:clr>
            <a:srgbClr val="FBAE40"/>
          </p15:clr>
        </p15:guide>
        <p15:guide id="6" orient="horz" pos="1712" userDrawn="1">
          <p15:clr>
            <a:srgbClr val="FBAE40"/>
          </p15:clr>
        </p15:guide>
        <p15:guide id="7" orient="horz" pos="601" userDrawn="1">
          <p15:clr>
            <a:srgbClr val="FBAE40"/>
          </p15:clr>
        </p15:guide>
        <p15:guide id="8" pos="8088" userDrawn="1">
          <p15:clr>
            <a:srgbClr val="FBAE40"/>
          </p15:clr>
        </p15:guide>
        <p15:guide id="9" pos="967" userDrawn="1">
          <p15:clr>
            <a:srgbClr val="FBAE40"/>
          </p15:clr>
        </p15:guide>
        <p15:guide id="10" pos="14393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ED24C1-A967-4822-B5BB-DA71792F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A3731-69E0-41A9-BE6E-BF4881C18378}" type="datetime1">
              <a:rPr lang="cs-CZ" smtClean="0"/>
              <a:t>24.01.2023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BB0538-8D07-4114-922C-37B9E6C5F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F2A8E2-5F72-4249-9E7C-C5B42F09B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5941-499E-4948-A421-DD6D61E710B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obrázku 13">
            <a:extLst>
              <a:ext uri="{FF2B5EF4-FFF2-40B4-BE49-F238E27FC236}">
                <a16:creationId xmlns:a16="http://schemas.microsoft.com/office/drawing/2014/main" id="{7C7A9E07-7910-4D0B-85F5-7DA512A5755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535112" y="3113088"/>
            <a:ext cx="10296525" cy="7416801"/>
          </a:xfrm>
          <a:solidFill>
            <a:srgbClr val="F0F0F0"/>
          </a:solidFill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ABC6DE-3BB1-4CB4-BB0B-317FF4C72F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35113" y="10853738"/>
            <a:ext cx="10296525" cy="433387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defRPr sz="2000" i="1"/>
            </a:lvl1pPr>
            <a:lvl2pPr>
              <a:spcBef>
                <a:spcPts val="0"/>
              </a:spcBef>
              <a:defRPr sz="2000" i="1"/>
            </a:lvl2pPr>
            <a:lvl3pPr>
              <a:spcBef>
                <a:spcPts val="0"/>
              </a:spcBef>
              <a:defRPr sz="2000" i="1"/>
            </a:lvl3pPr>
            <a:lvl4pPr>
              <a:spcBef>
                <a:spcPts val="0"/>
              </a:spcBef>
              <a:defRPr sz="2000" i="1"/>
            </a:lvl4pPr>
            <a:lvl5pPr>
              <a:spcBef>
                <a:spcPts val="0"/>
              </a:spcBef>
              <a:defRPr sz="2000" i="1"/>
            </a:lvl5pPr>
          </a:lstStyle>
          <a:p>
            <a:pPr lvl="0"/>
            <a:r>
              <a:rPr lang="cs-CZ" dirty="0"/>
              <a:t>Popis obrázku drobným textem</a:t>
            </a:r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1F62B7C5-0DFE-492D-A837-ACDF59FBE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cxnSp>
        <p:nvCxnSpPr>
          <p:cNvPr id="10" name="Text zleva X 40,48 cm (6,6)" hidden="1">
            <a:extLst>
              <a:ext uri="{FF2B5EF4-FFF2-40B4-BE49-F238E27FC236}">
                <a16:creationId xmlns:a16="http://schemas.microsoft.com/office/drawing/2014/main" id="{DEDF0174-3988-41B6-A155-B60503CC8DB9}"/>
              </a:ext>
            </a:extLst>
          </p:cNvPr>
          <p:cNvCxnSpPr/>
          <p:nvPr userDrawn="1"/>
        </p:nvCxnSpPr>
        <p:spPr>
          <a:xfrm>
            <a:off x="145728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Obrázek zdola Y 29,21 cm (-10,2)" hidden="1">
            <a:extLst>
              <a:ext uri="{FF2B5EF4-FFF2-40B4-BE49-F238E27FC236}">
                <a16:creationId xmlns:a16="http://schemas.microsoft.com/office/drawing/2014/main" id="{55BC21DB-5367-4953-B132-40787151B056}"/>
              </a:ext>
            </a:extLst>
          </p:cNvPr>
          <p:cNvCxnSpPr/>
          <p:nvPr userDrawn="1"/>
        </p:nvCxnSpPr>
        <p:spPr>
          <a:xfrm>
            <a:off x="0" y="105156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opisek úč. Y 30,82 cm (-11,1)" hidden="1">
            <a:extLst>
              <a:ext uri="{FF2B5EF4-FFF2-40B4-BE49-F238E27FC236}">
                <a16:creationId xmlns:a16="http://schemas.microsoft.com/office/drawing/2014/main" id="{9D680860-9197-40CF-AEAB-BAAF8AE030B8}"/>
              </a:ext>
            </a:extLst>
          </p:cNvPr>
          <p:cNvCxnSpPr/>
          <p:nvPr userDrawn="1"/>
        </p:nvCxnSpPr>
        <p:spPr>
          <a:xfrm>
            <a:off x="0" y="110952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791A441-7CE7-4DEA-ACB8-1CDF992CA39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4568488" y="3005138"/>
            <a:ext cx="8280400" cy="7524750"/>
          </a:xfrm>
        </p:spPr>
        <p:txBody>
          <a:bodyPr anchor="ctr" anchorCtr="0">
            <a:normAutofit/>
          </a:bodyPr>
          <a:lstStyle>
            <a:lvl1pPr>
              <a:spcBef>
                <a:spcPts val="2400"/>
              </a:spcBef>
              <a:defRPr sz="2400"/>
            </a:lvl1pPr>
            <a:lvl2pPr>
              <a:spcBef>
                <a:spcPts val="2400"/>
              </a:spcBef>
              <a:defRPr sz="2400"/>
            </a:lvl2pPr>
            <a:lvl3pPr>
              <a:spcBef>
                <a:spcPts val="2400"/>
              </a:spcBef>
              <a:defRPr sz="2400"/>
            </a:lvl3pPr>
            <a:lvl4pPr>
              <a:spcBef>
                <a:spcPts val="2400"/>
              </a:spcBef>
              <a:defRPr sz="2400"/>
            </a:lvl4pPr>
            <a:lvl5pPr>
              <a:spcBef>
                <a:spcPts val="2400"/>
              </a:spcBef>
              <a:defRPr sz="24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388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77" userDrawn="1">
          <p15:clr>
            <a:srgbClr val="FBAE40"/>
          </p15:clr>
        </p15:guide>
        <p15:guide id="2" orient="horz" pos="6633" userDrawn="1">
          <p15:clr>
            <a:srgbClr val="FBAE40"/>
          </p15:clr>
        </p15:guide>
        <p15:guide id="3" orient="horz" pos="7110" userDrawn="1">
          <p15:clr>
            <a:srgbClr val="FBAE40"/>
          </p15:clr>
        </p15:guide>
        <p15:guide id="4" orient="horz" pos="1961" userDrawn="1">
          <p15:clr>
            <a:srgbClr val="FBAE40"/>
          </p15:clr>
        </p15:guide>
        <p15:guide id="6" orient="horz" pos="1712" userDrawn="1">
          <p15:clr>
            <a:srgbClr val="FBAE40"/>
          </p15:clr>
        </p15:guide>
        <p15:guide id="7" orient="horz" pos="601" userDrawn="1">
          <p15:clr>
            <a:srgbClr val="FBAE40"/>
          </p15:clr>
        </p15:guide>
        <p15:guide id="9" pos="967" userDrawn="1">
          <p15:clr>
            <a:srgbClr val="FBAE40"/>
          </p15:clr>
        </p15:guide>
        <p15:guide id="10" pos="14393" userDrawn="1">
          <p15:clr>
            <a:srgbClr val="FBAE40"/>
          </p15:clr>
        </p15:guide>
        <p15:guide id="11" pos="7453" userDrawn="1">
          <p15:clr>
            <a:srgbClr val="FBAE40"/>
          </p15:clr>
        </p15:guide>
        <p15:guide id="12" orient="horz" pos="6837" userDrawn="1">
          <p15:clr>
            <a:srgbClr val="FBAE40"/>
          </p15:clr>
        </p15:guide>
        <p15:guide id="13" orient="horz" pos="189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ED24C1-A967-4822-B5BB-DA71792F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96F1C-3117-4BFC-85D8-EC5C69096D67}" type="datetime1">
              <a:rPr lang="cs-CZ" smtClean="0"/>
              <a:t>24.01.2023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BB0538-8D07-4114-922C-37B9E6C5F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F2A8E2-5F72-4249-9E7C-C5B42F09B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5941-499E-4948-A421-DD6D61E710B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obrázku 13">
            <a:extLst>
              <a:ext uri="{FF2B5EF4-FFF2-40B4-BE49-F238E27FC236}">
                <a16:creationId xmlns:a16="http://schemas.microsoft.com/office/drawing/2014/main" id="{6FC8B9C9-EFC6-4BA6-A4FD-A7F7FC24551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552363" y="3113087"/>
            <a:ext cx="10296525" cy="7416801"/>
          </a:xfrm>
          <a:solidFill>
            <a:srgbClr val="F0F0F0"/>
          </a:solidFill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1" name="Zástupný symbol obrázku 13">
            <a:extLst>
              <a:ext uri="{FF2B5EF4-FFF2-40B4-BE49-F238E27FC236}">
                <a16:creationId xmlns:a16="http://schemas.microsoft.com/office/drawing/2014/main" id="{7C7A9E07-7910-4D0B-85F5-7DA512A5755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535112" y="3113088"/>
            <a:ext cx="10296525" cy="7416801"/>
          </a:xfrm>
          <a:solidFill>
            <a:srgbClr val="F0F0F0"/>
          </a:solidFill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ABC6DE-3BB1-4CB4-BB0B-317FF4C72F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35113" y="10853738"/>
            <a:ext cx="10296525" cy="433387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defRPr sz="2000" i="1"/>
            </a:lvl1pPr>
            <a:lvl2pPr>
              <a:spcBef>
                <a:spcPts val="0"/>
              </a:spcBef>
              <a:defRPr sz="2000" i="1"/>
            </a:lvl2pPr>
            <a:lvl3pPr>
              <a:spcBef>
                <a:spcPts val="0"/>
              </a:spcBef>
              <a:defRPr sz="2000" i="1"/>
            </a:lvl3pPr>
            <a:lvl4pPr>
              <a:spcBef>
                <a:spcPts val="0"/>
              </a:spcBef>
              <a:defRPr sz="2000" i="1"/>
            </a:lvl4pPr>
            <a:lvl5pPr>
              <a:spcBef>
                <a:spcPts val="0"/>
              </a:spcBef>
              <a:defRPr sz="2000" i="1"/>
            </a:lvl5pPr>
          </a:lstStyle>
          <a:p>
            <a:pPr lvl="0"/>
            <a:r>
              <a:rPr lang="cs-CZ" dirty="0"/>
              <a:t>Popis obrázku drobným textem</a:t>
            </a:r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1F62B7C5-0DFE-492D-A837-ACDF59FBE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cxnSp>
        <p:nvCxnSpPr>
          <p:cNvPr id="10" name="Obrázek 2 zleva X 34,92 cm (1,0)" hidden="1">
            <a:extLst>
              <a:ext uri="{FF2B5EF4-FFF2-40B4-BE49-F238E27FC236}">
                <a16:creationId xmlns:a16="http://schemas.microsoft.com/office/drawing/2014/main" id="{DEDF0174-3988-41B6-A155-B60503CC8DB9}"/>
              </a:ext>
            </a:extLst>
          </p:cNvPr>
          <p:cNvCxnSpPr/>
          <p:nvPr userDrawn="1"/>
        </p:nvCxnSpPr>
        <p:spPr>
          <a:xfrm>
            <a:off x="125712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Obrázek zdola Y 29,21 cm (-10,2)" hidden="1">
            <a:extLst>
              <a:ext uri="{FF2B5EF4-FFF2-40B4-BE49-F238E27FC236}">
                <a16:creationId xmlns:a16="http://schemas.microsoft.com/office/drawing/2014/main" id="{55BC21DB-5367-4953-B132-40787151B056}"/>
              </a:ext>
            </a:extLst>
          </p:cNvPr>
          <p:cNvCxnSpPr/>
          <p:nvPr userDrawn="1"/>
        </p:nvCxnSpPr>
        <p:spPr>
          <a:xfrm>
            <a:off x="0" y="105156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opisek úč. Y 30,82 cm (-11,1)" hidden="1">
            <a:extLst>
              <a:ext uri="{FF2B5EF4-FFF2-40B4-BE49-F238E27FC236}">
                <a16:creationId xmlns:a16="http://schemas.microsoft.com/office/drawing/2014/main" id="{9D680860-9197-40CF-AEAB-BAAF8AE030B8}"/>
              </a:ext>
            </a:extLst>
          </p:cNvPr>
          <p:cNvCxnSpPr/>
          <p:nvPr userDrawn="1"/>
        </p:nvCxnSpPr>
        <p:spPr>
          <a:xfrm>
            <a:off x="0" y="110952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ástupný text 2">
            <a:extLst>
              <a:ext uri="{FF2B5EF4-FFF2-40B4-BE49-F238E27FC236}">
                <a16:creationId xmlns:a16="http://schemas.microsoft.com/office/drawing/2014/main" id="{A3B17965-EDD7-4E4D-8878-A73A09D250F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552363" y="10854000"/>
            <a:ext cx="10296525" cy="433387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defRPr sz="2000" i="1"/>
            </a:lvl1pPr>
            <a:lvl2pPr>
              <a:spcBef>
                <a:spcPts val="0"/>
              </a:spcBef>
              <a:defRPr sz="2000" i="1"/>
            </a:lvl2pPr>
            <a:lvl3pPr>
              <a:spcBef>
                <a:spcPts val="0"/>
              </a:spcBef>
              <a:defRPr sz="2000" i="1"/>
            </a:lvl3pPr>
            <a:lvl4pPr>
              <a:spcBef>
                <a:spcPts val="0"/>
              </a:spcBef>
              <a:defRPr sz="2000" i="1"/>
            </a:lvl4pPr>
            <a:lvl5pPr>
              <a:spcBef>
                <a:spcPts val="0"/>
              </a:spcBef>
              <a:defRPr sz="2000" i="1"/>
            </a:lvl5pPr>
          </a:lstStyle>
          <a:p>
            <a:pPr lvl="0"/>
            <a:r>
              <a:rPr lang="cs-CZ" dirty="0"/>
              <a:t>Popis obrázku drobným textem</a:t>
            </a:r>
          </a:p>
        </p:txBody>
      </p:sp>
    </p:spTree>
    <p:extLst>
      <p:ext uri="{BB962C8B-B14F-4D97-AF65-F5344CB8AC3E}">
        <p14:creationId xmlns:p14="http://schemas.microsoft.com/office/powerpoint/2010/main" val="36932450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907" userDrawn="1">
          <p15:clr>
            <a:srgbClr val="FBAE40"/>
          </p15:clr>
        </p15:guide>
        <p15:guide id="2" orient="horz" pos="6633" userDrawn="1">
          <p15:clr>
            <a:srgbClr val="FBAE40"/>
          </p15:clr>
        </p15:guide>
        <p15:guide id="3" orient="horz" pos="7110" userDrawn="1">
          <p15:clr>
            <a:srgbClr val="FBAE40"/>
          </p15:clr>
        </p15:guide>
        <p15:guide id="4" orient="horz" pos="1961" userDrawn="1">
          <p15:clr>
            <a:srgbClr val="FBAE40"/>
          </p15:clr>
        </p15:guide>
        <p15:guide id="6" orient="horz" pos="1712" userDrawn="1">
          <p15:clr>
            <a:srgbClr val="FBAE40"/>
          </p15:clr>
        </p15:guide>
        <p15:guide id="7" orient="horz" pos="601" userDrawn="1">
          <p15:clr>
            <a:srgbClr val="FBAE40"/>
          </p15:clr>
        </p15:guide>
        <p15:guide id="9" pos="967" userDrawn="1">
          <p15:clr>
            <a:srgbClr val="FBAE40"/>
          </p15:clr>
        </p15:guide>
        <p15:guide id="10" pos="14393" userDrawn="1">
          <p15:clr>
            <a:srgbClr val="FBAE40"/>
          </p15:clr>
        </p15:guide>
        <p15:guide id="11" pos="7453" userDrawn="1">
          <p15:clr>
            <a:srgbClr val="FBAE40"/>
          </p15:clr>
        </p15:guide>
        <p15:guide id="12" orient="horz" pos="683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Logo Drive for success rgb SVG">
            <a:extLst>
              <a:ext uri="{FF2B5EF4-FFF2-40B4-BE49-F238E27FC236}">
                <a16:creationId xmlns:a16="http://schemas.microsoft.com/office/drawing/2014/main" id="{779A3B92-F8C6-48CA-92A5-FDEC74162BB7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535114" y="11898313"/>
            <a:ext cx="1770906" cy="1189037"/>
          </a:xfrm>
          <a:prstGeom prst="rect">
            <a:avLst/>
          </a:prstGeom>
        </p:spPr>
      </p:pic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65719F-13AE-41B8-84C2-837C85CE29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13625" y="12871450"/>
            <a:ext cx="2735262" cy="61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400">
                <a:solidFill>
                  <a:schemeClr val="bg2"/>
                </a:solidFill>
              </a:defRPr>
            </a:lvl1pPr>
          </a:lstStyle>
          <a:p>
            <a:fld id="{27BEB403-92D0-41AD-8BB4-64B13F344538}" type="datetime1">
              <a:rPr lang="cs-CZ" smtClean="0"/>
              <a:t>24.01.2023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63192B-0BFA-4F8E-9976-76CA5B19F1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70374" y="12258675"/>
            <a:ext cx="15843251" cy="6127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2400" b="0"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B8369F-3184-4CAA-9B2E-2F6965415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113625" y="12258675"/>
            <a:ext cx="2735261" cy="6127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400">
                <a:solidFill>
                  <a:schemeClr val="tx2"/>
                </a:solidFill>
              </a:defRPr>
            </a:lvl1pPr>
          </a:lstStyle>
          <a:p>
            <a:r>
              <a:rPr lang="cs-CZ" dirty="0"/>
              <a:t>3</a:t>
            </a:r>
            <a:fld id="{A23A5941-499E-4948-A421-DD6D61E710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37A2BE-BCE7-47B5-8503-5464180B4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5113" y="3005140"/>
            <a:ext cx="21313775" cy="82819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noProof="0" dirty="0"/>
              <a:t>Po kliknutí můžete upravovat styly textu v předloze.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A5F68BB-0DDB-46B0-9E9B-06AF191D2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113" y="954087"/>
            <a:ext cx="21313775" cy="176371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cxnSp>
        <p:nvCxnSpPr>
          <p:cNvPr id="17" name="Zápatí úč. Y 35,39 cm (-13,7)" hidden="1">
            <a:extLst>
              <a:ext uri="{FF2B5EF4-FFF2-40B4-BE49-F238E27FC236}">
                <a16:creationId xmlns:a16="http://schemas.microsoft.com/office/drawing/2014/main" id="{AAD93220-488F-4318-AA17-35B4CE3DF39D}"/>
              </a:ext>
            </a:extLst>
          </p:cNvPr>
          <p:cNvCxnSpPr/>
          <p:nvPr userDrawn="1"/>
        </p:nvCxnSpPr>
        <p:spPr>
          <a:xfrm>
            <a:off x="0" y="127404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Zápatí zleva X 11,91 cm (-22,0)" hidden="1">
            <a:extLst>
              <a:ext uri="{FF2B5EF4-FFF2-40B4-BE49-F238E27FC236}">
                <a16:creationId xmlns:a16="http://schemas.microsoft.com/office/drawing/2014/main" id="{793570D6-8D4D-4445-B1FC-1A08CB8FE860}"/>
              </a:ext>
            </a:extLst>
          </p:cNvPr>
          <p:cNvCxnSpPr/>
          <p:nvPr userDrawn="1"/>
        </p:nvCxnSpPr>
        <p:spPr>
          <a:xfrm>
            <a:off x="42876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Text 2. odrážka úč. Y 13,02 cm" hidden="1">
            <a:extLst>
              <a:ext uri="{FF2B5EF4-FFF2-40B4-BE49-F238E27FC236}">
                <a16:creationId xmlns:a16="http://schemas.microsoft.com/office/drawing/2014/main" id="{A8CB8F01-BDA0-4E37-95CF-1474B2B8E547}"/>
              </a:ext>
            </a:extLst>
          </p:cNvPr>
          <p:cNvCxnSpPr/>
          <p:nvPr userDrawn="1"/>
        </p:nvCxnSpPr>
        <p:spPr>
          <a:xfrm>
            <a:off x="0" y="46872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Text 2. ř. úč. Y 11,32 cm" hidden="1">
            <a:extLst>
              <a:ext uri="{FF2B5EF4-FFF2-40B4-BE49-F238E27FC236}">
                <a16:creationId xmlns:a16="http://schemas.microsoft.com/office/drawing/2014/main" id="{FC585499-3427-45C8-B127-472590D16665}"/>
              </a:ext>
            </a:extLst>
          </p:cNvPr>
          <p:cNvCxnSpPr/>
          <p:nvPr userDrawn="1"/>
        </p:nvCxnSpPr>
        <p:spPr>
          <a:xfrm>
            <a:off x="0" y="40752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dražený text X 6,7 cm (-27,2)" hidden="1">
            <a:extLst>
              <a:ext uri="{FF2B5EF4-FFF2-40B4-BE49-F238E27FC236}">
                <a16:creationId xmlns:a16="http://schemas.microsoft.com/office/drawing/2014/main" id="{53FC80C6-74B9-4C6F-8CC9-F6DE536574CB}"/>
              </a:ext>
            </a:extLst>
          </p:cNvPr>
          <p:cNvCxnSpPr/>
          <p:nvPr userDrawn="1"/>
        </p:nvCxnSpPr>
        <p:spPr>
          <a:xfrm>
            <a:off x="24120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Text 1. ř. úč. Y 9,63 cm" hidden="1">
            <a:extLst>
              <a:ext uri="{FF2B5EF4-FFF2-40B4-BE49-F238E27FC236}">
                <a16:creationId xmlns:a16="http://schemas.microsoft.com/office/drawing/2014/main" id="{75703427-80B0-41DC-9995-D0166ED41BC9}"/>
              </a:ext>
            </a:extLst>
          </p:cNvPr>
          <p:cNvCxnSpPr/>
          <p:nvPr userDrawn="1"/>
        </p:nvCxnSpPr>
        <p:spPr>
          <a:xfrm>
            <a:off x="0" y="34668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Obrázek shora Y 8,64 cm" hidden="1">
            <a:extLst>
              <a:ext uri="{FF2B5EF4-FFF2-40B4-BE49-F238E27FC236}">
                <a16:creationId xmlns:a16="http://schemas.microsoft.com/office/drawing/2014/main" id="{0ADD1FFE-F6FA-4948-93A0-1D59D10428AE}"/>
              </a:ext>
            </a:extLst>
          </p:cNvPr>
          <p:cNvCxnSpPr/>
          <p:nvPr userDrawn="1"/>
        </p:nvCxnSpPr>
        <p:spPr>
          <a:xfrm>
            <a:off x="0" y="3110400"/>
            <a:ext cx="24384000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Nadpis úč. Y 4,47 cm (-16,4;-11,5))" hidden="1">
            <a:extLst>
              <a:ext uri="{FF2B5EF4-FFF2-40B4-BE49-F238E27FC236}">
                <a16:creationId xmlns:a16="http://schemas.microsoft.com/office/drawing/2014/main" id="{DF5B543E-9EF0-454F-A2A9-37E15F748EEA}"/>
              </a:ext>
            </a:extLst>
          </p:cNvPr>
          <p:cNvCxnSpPr/>
          <p:nvPr userDrawn="1"/>
        </p:nvCxnSpPr>
        <p:spPr>
          <a:xfrm>
            <a:off x="0" y="16092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 okraj Y 32,72 cm (-13,7)" hidden="1">
            <a:extLst>
              <a:ext uri="{FF2B5EF4-FFF2-40B4-BE49-F238E27FC236}">
                <a16:creationId xmlns:a16="http://schemas.microsoft.com/office/drawing/2014/main" id="{E7C1B51A-307C-4A99-A3AA-96B31E28A2CC}"/>
              </a:ext>
            </a:extLst>
          </p:cNvPr>
          <p:cNvCxnSpPr/>
          <p:nvPr userDrawn="1"/>
        </p:nvCxnSpPr>
        <p:spPr>
          <a:xfrm>
            <a:off x="0" y="11779200"/>
            <a:ext cx="2438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 okraj X 4,23 cm (-29,6)" hidden="1">
            <a:extLst>
              <a:ext uri="{FF2B5EF4-FFF2-40B4-BE49-F238E27FC236}">
                <a16:creationId xmlns:a16="http://schemas.microsoft.com/office/drawing/2014/main" id="{FF22DC9B-195F-44E6-9A88-EEC4D12DBDD2}"/>
              </a:ext>
            </a:extLst>
          </p:cNvPr>
          <p:cNvCxnSpPr/>
          <p:nvPr userDrawn="1"/>
        </p:nvCxnSpPr>
        <p:spPr>
          <a:xfrm>
            <a:off x="1522800" y="0"/>
            <a:ext cx="0" cy="13716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68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64" r:id="rId5"/>
    <p:sldLayoutId id="2147483651" r:id="rId6"/>
    <p:sldLayoutId id="2147483657" r:id="rId7"/>
    <p:sldLayoutId id="2147483662" r:id="rId8"/>
    <p:sldLayoutId id="2147483661" r:id="rId9"/>
    <p:sldLayoutId id="2147483665" r:id="rId10"/>
    <p:sldLayoutId id="2147483663" r:id="rId11"/>
    <p:sldLayoutId id="2147483668" r:id="rId12"/>
    <p:sldLayoutId id="2147483653" r:id="rId13"/>
    <p:sldLayoutId id="2147483654" r:id="rId14"/>
    <p:sldLayoutId id="2147483667" r:id="rId15"/>
    <p:sldLayoutId id="2147483666" r:id="rId16"/>
    <p:sldLayoutId id="2147483669" r:id="rId17"/>
    <p:sldLayoutId id="2147483671" r:id="rId18"/>
    <p:sldLayoutId id="2147483673" r:id="rId19"/>
  </p:sldLayoutIdLs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828800" rtl="0" eaLnBrk="1" latinLnBrk="0" hangingPunct="1">
        <a:lnSpc>
          <a:spcPct val="110000"/>
        </a:lnSpc>
        <a:spcBef>
          <a:spcPts val="4800"/>
        </a:spcBef>
        <a:buFontTx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64000" indent="-864000" algn="l" defTabSz="1828800" rtl="0" eaLnBrk="1" latinLnBrk="0" hangingPunct="1">
        <a:lnSpc>
          <a:spcPct val="110000"/>
        </a:lnSpc>
        <a:spcBef>
          <a:spcPts val="4800"/>
        </a:spcBef>
        <a:buClr>
          <a:schemeClr val="tx2"/>
        </a:buClr>
        <a:buFont typeface="Wingdings 3" panose="05040102010807070707" pitchFamily="18" charset="2"/>
        <a:buChar char="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28000" indent="-864000" algn="l" defTabSz="1828800" rtl="0" eaLnBrk="1" latinLnBrk="0" hangingPunct="1">
        <a:lnSpc>
          <a:spcPct val="110000"/>
        </a:lnSpc>
        <a:spcBef>
          <a:spcPts val="4800"/>
        </a:spcBef>
        <a:buClr>
          <a:schemeClr val="tx2"/>
        </a:buClr>
        <a:buFont typeface="Wingdings 3" panose="05040102010807070707" pitchFamily="18" charset="2"/>
        <a:buChar char="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592000" indent="-864000" algn="l" defTabSz="1828800" rtl="0" eaLnBrk="1" latinLnBrk="0" hangingPunct="1">
        <a:lnSpc>
          <a:spcPct val="110000"/>
        </a:lnSpc>
        <a:spcBef>
          <a:spcPts val="4800"/>
        </a:spcBef>
        <a:buClr>
          <a:schemeClr val="tx2"/>
        </a:buClr>
        <a:buFont typeface="Wingdings 3" panose="05040102010807070707" pitchFamily="18" charset="2"/>
        <a:buChar char="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456000" indent="-864000" algn="l" defTabSz="1828800" rtl="0" eaLnBrk="1" latinLnBrk="0" hangingPunct="1">
        <a:lnSpc>
          <a:spcPct val="110000"/>
        </a:lnSpc>
        <a:spcBef>
          <a:spcPts val="4800"/>
        </a:spcBef>
        <a:buClr>
          <a:schemeClr val="tx2"/>
        </a:buClr>
        <a:buFont typeface="Wingdings 3" panose="05040102010807070707" pitchFamily="18" charset="2"/>
        <a:buChar char="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o.cz/cz/prumysl/vyzva-1-z-programu-podpory-na-zvysene-naklady-na-zemni-plyn-a-elektrinu-v-dusledku-mimoradne-prudkeho-rustu-jejich-cen--270959/" TargetMode="Externa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>
            <a:extLst>
              <a:ext uri="{FF2B5EF4-FFF2-40B4-BE49-F238E27FC236}">
                <a16:creationId xmlns:a16="http://schemas.microsoft.com/office/drawing/2014/main" id="{B6C1680A-F570-4D57-90C9-52F7940C3E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Urban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0F2702-3425-42E4-8B24-961F4EB0DE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5113" y="6023113"/>
            <a:ext cx="13177837" cy="5767250"/>
          </a:xfrm>
        </p:spPr>
        <p:txBody>
          <a:bodyPr>
            <a:normAutofit/>
          </a:bodyPr>
          <a:lstStyle/>
          <a:p>
            <a:pPr>
              <a:lnSpc>
                <a:spcPts val="7500"/>
              </a:lnSpc>
            </a:pPr>
            <a:r>
              <a:rPr lang="cs-CZ" sz="7200" dirty="0" err="1"/>
              <a:t>Compensatory</a:t>
            </a:r>
            <a:r>
              <a:rPr lang="cs-CZ" sz="7200" dirty="0"/>
              <a:t> </a:t>
            </a:r>
            <a:r>
              <a:rPr lang="cs-CZ" sz="7200" dirty="0" err="1"/>
              <a:t>government</a:t>
            </a:r>
            <a:r>
              <a:rPr lang="cs-CZ" sz="7200" dirty="0"/>
              <a:t> </a:t>
            </a:r>
            <a:r>
              <a:rPr lang="cs-CZ" sz="7200" dirty="0" err="1"/>
              <a:t>programme</a:t>
            </a:r>
            <a:r>
              <a:rPr lang="cs-CZ" sz="7200" dirty="0"/>
              <a:t> </a:t>
            </a:r>
            <a:r>
              <a:rPr lang="cs-CZ" sz="7200" dirty="0" err="1"/>
              <a:t>for</a:t>
            </a:r>
            <a:r>
              <a:rPr lang="cs-CZ" sz="7200" dirty="0"/>
              <a:t> </a:t>
            </a:r>
            <a:r>
              <a:rPr lang="cs-CZ" sz="7200" dirty="0" err="1"/>
              <a:t>large</a:t>
            </a:r>
            <a:r>
              <a:rPr lang="cs-CZ" sz="7200" dirty="0"/>
              <a:t> </a:t>
            </a:r>
            <a:r>
              <a:rPr lang="cs-CZ" sz="7200" dirty="0" err="1"/>
              <a:t>businesses</a:t>
            </a:r>
            <a:r>
              <a:rPr lang="cs-CZ" sz="7200" dirty="0"/>
              <a:t> </a:t>
            </a:r>
            <a:r>
              <a:rPr lang="cs-CZ" sz="7200" dirty="0" err="1"/>
              <a:t>facing</a:t>
            </a:r>
            <a:r>
              <a:rPr lang="cs-CZ" sz="7200" dirty="0"/>
              <a:t> </a:t>
            </a:r>
            <a:r>
              <a:rPr lang="cs-CZ" sz="7200" dirty="0" err="1"/>
              <a:t>high</a:t>
            </a:r>
            <a:r>
              <a:rPr lang="cs-CZ" sz="7200" dirty="0"/>
              <a:t> </a:t>
            </a:r>
            <a:r>
              <a:rPr lang="cs-CZ" sz="7200" dirty="0" err="1"/>
              <a:t>energy</a:t>
            </a:r>
            <a:r>
              <a:rPr lang="cs-CZ" sz="7200" dirty="0"/>
              <a:t> </a:t>
            </a:r>
            <a:r>
              <a:rPr lang="cs-CZ" sz="7200" dirty="0" err="1"/>
              <a:t>prices</a:t>
            </a:r>
            <a:br>
              <a:rPr lang="en-US" dirty="0"/>
            </a:br>
            <a:endParaRPr lang="cs-CZ" dirty="0"/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18E71A6-BCF9-4588-AB56-BB559E7EE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20BD-D619-4D61-B336-87D6E680FF0E}" type="datetime1">
              <a:rPr lang="cs-CZ" smtClean="0"/>
              <a:t>24.01.2023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97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33F9B03A-22F3-43D8-8BB9-656497B986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152516"/>
              </p:ext>
            </p:extLst>
          </p:nvPr>
        </p:nvGraphicFramePr>
        <p:xfrm>
          <a:off x="1535113" y="844551"/>
          <a:ext cx="21313775" cy="11001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3CDE3E-38A4-4019-B4BF-46775B3E5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5941-499E-4948-A421-DD6D61E710B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073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1B5AD3-BA92-42F8-98E0-C86F0518F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err="1"/>
              <a:t>Energy</a:t>
            </a:r>
            <a:r>
              <a:rPr lang="cs-CZ" sz="4800" dirty="0"/>
              <a:t> </a:t>
            </a:r>
            <a:r>
              <a:rPr lang="cs-CZ" sz="4800" dirty="0" err="1"/>
              <a:t>price</a:t>
            </a:r>
            <a:r>
              <a:rPr lang="cs-CZ" sz="4800" dirty="0"/>
              <a:t> and </a:t>
            </a:r>
            <a:r>
              <a:rPr lang="cs-CZ" sz="4800" dirty="0" err="1"/>
              <a:t>price</a:t>
            </a:r>
            <a:r>
              <a:rPr lang="cs-CZ" sz="4800" dirty="0"/>
              <a:t> cap </a:t>
            </a:r>
            <a:r>
              <a:rPr lang="cs-CZ" sz="4800" dirty="0" err="1"/>
              <a:t>illustration</a:t>
            </a:r>
            <a:r>
              <a:rPr lang="cs-CZ" sz="4800" dirty="0"/>
              <a:t>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37C2C40-6E86-4209-AC33-3402688EC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5941-499E-4948-A421-DD6D61E710B4}" type="slidenum">
              <a:rPr lang="cs-CZ" smtClean="0"/>
              <a:t>3</a:t>
            </a:fld>
            <a:endParaRPr lang="cs-CZ"/>
          </a:p>
        </p:txBody>
      </p:sp>
      <p:sp>
        <p:nvSpPr>
          <p:cNvPr id="12" name="Volný tvar: obrazec 11">
            <a:extLst>
              <a:ext uri="{FF2B5EF4-FFF2-40B4-BE49-F238E27FC236}">
                <a16:creationId xmlns:a16="http://schemas.microsoft.com/office/drawing/2014/main" id="{C2AA0F5A-71C0-4515-B830-07A86D6E777B}"/>
              </a:ext>
            </a:extLst>
          </p:cNvPr>
          <p:cNvSpPr/>
          <p:nvPr/>
        </p:nvSpPr>
        <p:spPr>
          <a:xfrm rot="397058">
            <a:off x="1332819" y="2827305"/>
            <a:ext cx="21313774" cy="6546272"/>
          </a:xfrm>
          <a:custGeom>
            <a:avLst/>
            <a:gdLst>
              <a:gd name="connsiteX0" fmla="*/ 0 w 18662072"/>
              <a:gd name="connsiteY0" fmla="*/ 6255327 h 6255327"/>
              <a:gd name="connsiteX1" fmla="*/ 540327 w 18662072"/>
              <a:gd name="connsiteY1" fmla="*/ 6172200 h 6255327"/>
              <a:gd name="connsiteX2" fmla="*/ 706582 w 18662072"/>
              <a:gd name="connsiteY2" fmla="*/ 6089072 h 6255327"/>
              <a:gd name="connsiteX3" fmla="*/ 1413163 w 18662072"/>
              <a:gd name="connsiteY3" fmla="*/ 5964382 h 6255327"/>
              <a:gd name="connsiteX4" fmla="*/ 1870363 w 18662072"/>
              <a:gd name="connsiteY4" fmla="*/ 5777345 h 6255327"/>
              <a:gd name="connsiteX5" fmla="*/ 2098963 w 18662072"/>
              <a:gd name="connsiteY5" fmla="*/ 5652654 h 6255327"/>
              <a:gd name="connsiteX6" fmla="*/ 2202872 w 18662072"/>
              <a:gd name="connsiteY6" fmla="*/ 5631872 h 6255327"/>
              <a:gd name="connsiteX7" fmla="*/ 2597727 w 18662072"/>
              <a:gd name="connsiteY7" fmla="*/ 5444836 h 6255327"/>
              <a:gd name="connsiteX8" fmla="*/ 2784763 w 18662072"/>
              <a:gd name="connsiteY8" fmla="*/ 5320145 h 6255327"/>
              <a:gd name="connsiteX9" fmla="*/ 2930236 w 18662072"/>
              <a:gd name="connsiteY9" fmla="*/ 5548745 h 6255327"/>
              <a:gd name="connsiteX10" fmla="*/ 3013363 w 18662072"/>
              <a:gd name="connsiteY10" fmla="*/ 5673436 h 6255327"/>
              <a:gd name="connsiteX11" fmla="*/ 3283527 w 18662072"/>
              <a:gd name="connsiteY11" fmla="*/ 5652654 h 6255327"/>
              <a:gd name="connsiteX12" fmla="*/ 3574472 w 18662072"/>
              <a:gd name="connsiteY12" fmla="*/ 5486400 h 6255327"/>
              <a:gd name="connsiteX13" fmla="*/ 4031672 w 18662072"/>
              <a:gd name="connsiteY13" fmla="*/ 5133109 h 6255327"/>
              <a:gd name="connsiteX14" fmla="*/ 4447309 w 18662072"/>
              <a:gd name="connsiteY14" fmla="*/ 4946072 h 6255327"/>
              <a:gd name="connsiteX15" fmla="*/ 4696691 w 18662072"/>
              <a:gd name="connsiteY15" fmla="*/ 4904509 h 6255327"/>
              <a:gd name="connsiteX16" fmla="*/ 4946072 w 18662072"/>
              <a:gd name="connsiteY16" fmla="*/ 4946072 h 6255327"/>
              <a:gd name="connsiteX17" fmla="*/ 5133109 w 18662072"/>
              <a:gd name="connsiteY17" fmla="*/ 4966854 h 6255327"/>
              <a:gd name="connsiteX18" fmla="*/ 5278582 w 18662072"/>
              <a:gd name="connsiteY18" fmla="*/ 4987636 h 6255327"/>
              <a:gd name="connsiteX19" fmla="*/ 5361709 w 18662072"/>
              <a:gd name="connsiteY19" fmla="*/ 5112327 h 6255327"/>
              <a:gd name="connsiteX20" fmla="*/ 5424054 w 18662072"/>
              <a:gd name="connsiteY20" fmla="*/ 5133109 h 6255327"/>
              <a:gd name="connsiteX21" fmla="*/ 5465618 w 18662072"/>
              <a:gd name="connsiteY21" fmla="*/ 5195454 h 6255327"/>
              <a:gd name="connsiteX22" fmla="*/ 5590309 w 18662072"/>
              <a:gd name="connsiteY22" fmla="*/ 5361709 h 6255327"/>
              <a:gd name="connsiteX23" fmla="*/ 5881254 w 18662072"/>
              <a:gd name="connsiteY23" fmla="*/ 5320145 h 6255327"/>
              <a:gd name="connsiteX24" fmla="*/ 6442363 w 18662072"/>
              <a:gd name="connsiteY24" fmla="*/ 4966854 h 6255327"/>
              <a:gd name="connsiteX25" fmla="*/ 6795654 w 18662072"/>
              <a:gd name="connsiteY25" fmla="*/ 4717472 h 6255327"/>
              <a:gd name="connsiteX26" fmla="*/ 7419109 w 18662072"/>
              <a:gd name="connsiteY26" fmla="*/ 4218709 h 6255327"/>
              <a:gd name="connsiteX27" fmla="*/ 7606145 w 18662072"/>
              <a:gd name="connsiteY27" fmla="*/ 4052454 h 6255327"/>
              <a:gd name="connsiteX28" fmla="*/ 7897091 w 18662072"/>
              <a:gd name="connsiteY28" fmla="*/ 4094018 h 6255327"/>
              <a:gd name="connsiteX29" fmla="*/ 7938654 w 18662072"/>
              <a:gd name="connsiteY29" fmla="*/ 4156363 h 6255327"/>
              <a:gd name="connsiteX30" fmla="*/ 8063345 w 18662072"/>
              <a:gd name="connsiteY30" fmla="*/ 4197927 h 6255327"/>
              <a:gd name="connsiteX31" fmla="*/ 8520545 w 18662072"/>
              <a:gd name="connsiteY31" fmla="*/ 3886200 h 6255327"/>
              <a:gd name="connsiteX32" fmla="*/ 9060872 w 18662072"/>
              <a:gd name="connsiteY32" fmla="*/ 3241963 h 6255327"/>
              <a:gd name="connsiteX33" fmla="*/ 9185563 w 18662072"/>
              <a:gd name="connsiteY33" fmla="*/ 3138054 h 6255327"/>
              <a:gd name="connsiteX34" fmla="*/ 9351818 w 18662072"/>
              <a:gd name="connsiteY34" fmla="*/ 2930236 h 6255327"/>
              <a:gd name="connsiteX35" fmla="*/ 9393382 w 18662072"/>
              <a:gd name="connsiteY35" fmla="*/ 2867891 h 6255327"/>
              <a:gd name="connsiteX36" fmla="*/ 9538854 w 18662072"/>
              <a:gd name="connsiteY36" fmla="*/ 2743200 h 6255327"/>
              <a:gd name="connsiteX37" fmla="*/ 9621982 w 18662072"/>
              <a:gd name="connsiteY37" fmla="*/ 2763982 h 6255327"/>
              <a:gd name="connsiteX38" fmla="*/ 9705109 w 18662072"/>
              <a:gd name="connsiteY38" fmla="*/ 2826327 h 6255327"/>
              <a:gd name="connsiteX39" fmla="*/ 9829800 w 18662072"/>
              <a:gd name="connsiteY39" fmla="*/ 2909454 h 6255327"/>
              <a:gd name="connsiteX40" fmla="*/ 10099963 w 18662072"/>
              <a:gd name="connsiteY40" fmla="*/ 3034145 h 6255327"/>
              <a:gd name="connsiteX41" fmla="*/ 10474036 w 18662072"/>
              <a:gd name="connsiteY41" fmla="*/ 3221182 h 6255327"/>
              <a:gd name="connsiteX42" fmla="*/ 10723418 w 18662072"/>
              <a:gd name="connsiteY42" fmla="*/ 3387436 h 6255327"/>
              <a:gd name="connsiteX43" fmla="*/ 10785763 w 18662072"/>
              <a:gd name="connsiteY43" fmla="*/ 3429000 h 6255327"/>
              <a:gd name="connsiteX44" fmla="*/ 10868891 w 18662072"/>
              <a:gd name="connsiteY44" fmla="*/ 3470563 h 6255327"/>
              <a:gd name="connsiteX45" fmla="*/ 10972800 w 18662072"/>
              <a:gd name="connsiteY45" fmla="*/ 3532909 h 6255327"/>
              <a:gd name="connsiteX46" fmla="*/ 11076709 w 18662072"/>
              <a:gd name="connsiteY46" fmla="*/ 3553691 h 6255327"/>
              <a:gd name="connsiteX47" fmla="*/ 12219709 w 18662072"/>
              <a:gd name="connsiteY47" fmla="*/ 3262745 h 6255327"/>
              <a:gd name="connsiteX48" fmla="*/ 12656127 w 18662072"/>
              <a:gd name="connsiteY48" fmla="*/ 2992582 h 6255327"/>
              <a:gd name="connsiteX49" fmla="*/ 12718472 w 18662072"/>
              <a:gd name="connsiteY49" fmla="*/ 2951018 h 6255327"/>
              <a:gd name="connsiteX50" fmla="*/ 12739254 w 18662072"/>
              <a:gd name="connsiteY50" fmla="*/ 2847109 h 6255327"/>
              <a:gd name="connsiteX51" fmla="*/ 12926291 w 18662072"/>
              <a:gd name="connsiteY51" fmla="*/ 2639291 h 6255327"/>
              <a:gd name="connsiteX52" fmla="*/ 13134109 w 18662072"/>
              <a:gd name="connsiteY52" fmla="*/ 2265218 h 6255327"/>
              <a:gd name="connsiteX53" fmla="*/ 13279582 w 18662072"/>
              <a:gd name="connsiteY53" fmla="*/ 2078182 h 6255327"/>
              <a:gd name="connsiteX54" fmla="*/ 13404272 w 18662072"/>
              <a:gd name="connsiteY54" fmla="*/ 2057400 h 6255327"/>
              <a:gd name="connsiteX55" fmla="*/ 13508182 w 18662072"/>
              <a:gd name="connsiteY55" fmla="*/ 2036618 h 6255327"/>
              <a:gd name="connsiteX56" fmla="*/ 13653654 w 18662072"/>
              <a:gd name="connsiteY56" fmla="*/ 1953491 h 6255327"/>
              <a:gd name="connsiteX57" fmla="*/ 13778345 w 18662072"/>
              <a:gd name="connsiteY57" fmla="*/ 1808018 h 6255327"/>
              <a:gd name="connsiteX58" fmla="*/ 13882254 w 18662072"/>
              <a:gd name="connsiteY58" fmla="*/ 1724891 h 6255327"/>
              <a:gd name="connsiteX59" fmla="*/ 14235545 w 18662072"/>
              <a:gd name="connsiteY59" fmla="*/ 1433945 h 6255327"/>
              <a:gd name="connsiteX60" fmla="*/ 14339454 w 18662072"/>
              <a:gd name="connsiteY60" fmla="*/ 1413163 h 6255327"/>
              <a:gd name="connsiteX61" fmla="*/ 14775872 w 18662072"/>
              <a:gd name="connsiteY61" fmla="*/ 1454727 h 6255327"/>
              <a:gd name="connsiteX62" fmla="*/ 15025254 w 18662072"/>
              <a:gd name="connsiteY62" fmla="*/ 1496291 h 6255327"/>
              <a:gd name="connsiteX63" fmla="*/ 15212291 w 18662072"/>
              <a:gd name="connsiteY63" fmla="*/ 1517072 h 6255327"/>
              <a:gd name="connsiteX64" fmla="*/ 15586363 w 18662072"/>
              <a:gd name="connsiteY64" fmla="*/ 1620982 h 6255327"/>
              <a:gd name="connsiteX65" fmla="*/ 15773400 w 18662072"/>
              <a:gd name="connsiteY65" fmla="*/ 1704109 h 6255327"/>
              <a:gd name="connsiteX66" fmla="*/ 15898091 w 18662072"/>
              <a:gd name="connsiteY66" fmla="*/ 1724891 h 6255327"/>
              <a:gd name="connsiteX67" fmla="*/ 16438418 w 18662072"/>
              <a:gd name="connsiteY67" fmla="*/ 1828800 h 6255327"/>
              <a:gd name="connsiteX68" fmla="*/ 16895618 w 18662072"/>
              <a:gd name="connsiteY68" fmla="*/ 1558636 h 6255327"/>
              <a:gd name="connsiteX69" fmla="*/ 17435945 w 18662072"/>
              <a:gd name="connsiteY69" fmla="*/ 1226127 h 6255327"/>
              <a:gd name="connsiteX70" fmla="*/ 18017836 w 18662072"/>
              <a:gd name="connsiteY70" fmla="*/ 685800 h 6255327"/>
              <a:gd name="connsiteX71" fmla="*/ 18080182 w 18662072"/>
              <a:gd name="connsiteY71" fmla="*/ 623454 h 6255327"/>
              <a:gd name="connsiteX72" fmla="*/ 18142527 w 18662072"/>
              <a:gd name="connsiteY72" fmla="*/ 519545 h 6255327"/>
              <a:gd name="connsiteX73" fmla="*/ 18267218 w 18662072"/>
              <a:gd name="connsiteY73" fmla="*/ 457200 h 6255327"/>
              <a:gd name="connsiteX74" fmla="*/ 18433472 w 18662072"/>
              <a:gd name="connsiteY74" fmla="*/ 228600 h 6255327"/>
              <a:gd name="connsiteX75" fmla="*/ 18662072 w 18662072"/>
              <a:gd name="connsiteY75" fmla="*/ 0 h 6255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8662072" h="6255327">
                <a:moveTo>
                  <a:pt x="0" y="6255327"/>
                </a:moveTo>
                <a:cubicBezTo>
                  <a:pt x="180109" y="6227618"/>
                  <a:pt x="362943" y="6213937"/>
                  <a:pt x="540327" y="6172200"/>
                </a:cubicBezTo>
                <a:cubicBezTo>
                  <a:pt x="600640" y="6158009"/>
                  <a:pt x="646853" y="6105549"/>
                  <a:pt x="706582" y="6089072"/>
                </a:cubicBezTo>
                <a:cubicBezTo>
                  <a:pt x="864471" y="6045516"/>
                  <a:pt x="1223073" y="5993626"/>
                  <a:pt x="1413163" y="5964382"/>
                </a:cubicBezTo>
                <a:cubicBezTo>
                  <a:pt x="1752600" y="5770418"/>
                  <a:pt x="1593272" y="5811982"/>
                  <a:pt x="1870363" y="5777345"/>
                </a:cubicBezTo>
                <a:cubicBezTo>
                  <a:pt x="1933470" y="5739481"/>
                  <a:pt x="2030927" y="5677394"/>
                  <a:pt x="2098963" y="5652654"/>
                </a:cubicBezTo>
                <a:cubicBezTo>
                  <a:pt x="2132159" y="5640583"/>
                  <a:pt x="2168236" y="5638799"/>
                  <a:pt x="2202872" y="5631872"/>
                </a:cubicBezTo>
                <a:cubicBezTo>
                  <a:pt x="2314601" y="5583989"/>
                  <a:pt x="2486163" y="5525974"/>
                  <a:pt x="2597727" y="5444836"/>
                </a:cubicBezTo>
                <a:cubicBezTo>
                  <a:pt x="2777347" y="5314203"/>
                  <a:pt x="2655664" y="5363179"/>
                  <a:pt x="2784763" y="5320145"/>
                </a:cubicBezTo>
                <a:cubicBezTo>
                  <a:pt x="2930875" y="5575838"/>
                  <a:pt x="2805978" y="5371233"/>
                  <a:pt x="2930236" y="5548745"/>
                </a:cubicBezTo>
                <a:cubicBezTo>
                  <a:pt x="2958882" y="5589668"/>
                  <a:pt x="3013363" y="5673436"/>
                  <a:pt x="3013363" y="5673436"/>
                </a:cubicBezTo>
                <a:cubicBezTo>
                  <a:pt x="3103418" y="5666509"/>
                  <a:pt x="3194960" y="5670367"/>
                  <a:pt x="3283527" y="5652654"/>
                </a:cubicBezTo>
                <a:cubicBezTo>
                  <a:pt x="3382301" y="5632899"/>
                  <a:pt x="3500685" y="5546352"/>
                  <a:pt x="3574472" y="5486400"/>
                </a:cubicBezTo>
                <a:cubicBezTo>
                  <a:pt x="3750342" y="5343506"/>
                  <a:pt x="3815080" y="5241404"/>
                  <a:pt x="4031672" y="5133109"/>
                </a:cubicBezTo>
                <a:cubicBezTo>
                  <a:pt x="4116757" y="5090567"/>
                  <a:pt x="4375781" y="4956290"/>
                  <a:pt x="4447309" y="4946072"/>
                </a:cubicBezTo>
                <a:cubicBezTo>
                  <a:pt x="4627749" y="4920296"/>
                  <a:pt x="4544750" y="4934897"/>
                  <a:pt x="4696691" y="4904509"/>
                </a:cubicBezTo>
                <a:cubicBezTo>
                  <a:pt x="4779818" y="4918363"/>
                  <a:pt x="4862645" y="4934154"/>
                  <a:pt x="4946072" y="4946072"/>
                </a:cubicBezTo>
                <a:cubicBezTo>
                  <a:pt x="5008171" y="4954943"/>
                  <a:pt x="5070864" y="4959073"/>
                  <a:pt x="5133109" y="4966854"/>
                </a:cubicBezTo>
                <a:cubicBezTo>
                  <a:pt x="5181714" y="4972930"/>
                  <a:pt x="5230091" y="4980709"/>
                  <a:pt x="5278582" y="4987636"/>
                </a:cubicBezTo>
                <a:cubicBezTo>
                  <a:pt x="5306291" y="5029200"/>
                  <a:pt x="5326387" y="5077005"/>
                  <a:pt x="5361709" y="5112327"/>
                </a:cubicBezTo>
                <a:cubicBezTo>
                  <a:pt x="5377199" y="5127817"/>
                  <a:pt x="5406948" y="5119425"/>
                  <a:pt x="5424054" y="5133109"/>
                </a:cubicBezTo>
                <a:cubicBezTo>
                  <a:pt x="5443557" y="5148712"/>
                  <a:pt x="5449628" y="5176266"/>
                  <a:pt x="5465618" y="5195454"/>
                </a:cubicBezTo>
                <a:cubicBezTo>
                  <a:pt x="5595483" y="5351293"/>
                  <a:pt x="5459298" y="5143360"/>
                  <a:pt x="5590309" y="5361709"/>
                </a:cubicBezTo>
                <a:cubicBezTo>
                  <a:pt x="5687291" y="5347854"/>
                  <a:pt x="5788315" y="5351125"/>
                  <a:pt x="5881254" y="5320145"/>
                </a:cubicBezTo>
                <a:cubicBezTo>
                  <a:pt x="6200434" y="5213752"/>
                  <a:pt x="6198411" y="5149818"/>
                  <a:pt x="6442363" y="4966854"/>
                </a:cubicBezTo>
                <a:cubicBezTo>
                  <a:pt x="6557681" y="4880366"/>
                  <a:pt x="6681219" y="4805125"/>
                  <a:pt x="6795654" y="4717472"/>
                </a:cubicBezTo>
                <a:cubicBezTo>
                  <a:pt x="7006935" y="4555640"/>
                  <a:pt x="7248732" y="4423161"/>
                  <a:pt x="7419109" y="4218709"/>
                </a:cubicBezTo>
                <a:cubicBezTo>
                  <a:pt x="7542851" y="4070219"/>
                  <a:pt x="7474626" y="4118214"/>
                  <a:pt x="7606145" y="4052454"/>
                </a:cubicBezTo>
                <a:cubicBezTo>
                  <a:pt x="7703127" y="4066309"/>
                  <a:pt x="7803584" y="4064797"/>
                  <a:pt x="7897091" y="4094018"/>
                </a:cubicBezTo>
                <a:cubicBezTo>
                  <a:pt x="7920930" y="4101468"/>
                  <a:pt x="7917474" y="4143126"/>
                  <a:pt x="7938654" y="4156363"/>
                </a:cubicBezTo>
                <a:cubicBezTo>
                  <a:pt x="7975806" y="4179583"/>
                  <a:pt x="8063345" y="4197927"/>
                  <a:pt x="8063345" y="4197927"/>
                </a:cubicBezTo>
                <a:cubicBezTo>
                  <a:pt x="8233018" y="4103664"/>
                  <a:pt x="8379728" y="4034239"/>
                  <a:pt x="8520545" y="3886200"/>
                </a:cubicBezTo>
                <a:cubicBezTo>
                  <a:pt x="8713715" y="3683123"/>
                  <a:pt x="8845557" y="3421392"/>
                  <a:pt x="9060872" y="3241963"/>
                </a:cubicBezTo>
                <a:cubicBezTo>
                  <a:pt x="9102436" y="3207327"/>
                  <a:pt x="9148647" y="3177607"/>
                  <a:pt x="9185563" y="3138054"/>
                </a:cubicBezTo>
                <a:cubicBezTo>
                  <a:pt x="9246093" y="3073200"/>
                  <a:pt x="9302609" y="3004049"/>
                  <a:pt x="9351818" y="2930236"/>
                </a:cubicBezTo>
                <a:cubicBezTo>
                  <a:pt x="9365673" y="2909454"/>
                  <a:pt x="9377127" y="2886855"/>
                  <a:pt x="9393382" y="2867891"/>
                </a:cubicBezTo>
                <a:cubicBezTo>
                  <a:pt x="9460577" y="2789497"/>
                  <a:pt x="9465315" y="2792226"/>
                  <a:pt x="9538854" y="2743200"/>
                </a:cubicBezTo>
                <a:cubicBezTo>
                  <a:pt x="9566563" y="2750127"/>
                  <a:pt x="9596435" y="2751209"/>
                  <a:pt x="9621982" y="2763982"/>
                </a:cubicBezTo>
                <a:cubicBezTo>
                  <a:pt x="9652962" y="2779472"/>
                  <a:pt x="9676734" y="2806464"/>
                  <a:pt x="9705109" y="2826327"/>
                </a:cubicBezTo>
                <a:cubicBezTo>
                  <a:pt x="9746032" y="2854973"/>
                  <a:pt x="9785595" y="2886188"/>
                  <a:pt x="9829800" y="2909454"/>
                </a:cubicBezTo>
                <a:cubicBezTo>
                  <a:pt x="9917569" y="2955648"/>
                  <a:pt x="10011251" y="2989789"/>
                  <a:pt x="10099963" y="3034145"/>
                </a:cubicBezTo>
                <a:cubicBezTo>
                  <a:pt x="10519516" y="3243922"/>
                  <a:pt x="10232656" y="3124629"/>
                  <a:pt x="10474036" y="3221182"/>
                </a:cubicBezTo>
                <a:cubicBezTo>
                  <a:pt x="10640518" y="3387664"/>
                  <a:pt x="10505707" y="3278581"/>
                  <a:pt x="10723418" y="3387436"/>
                </a:cubicBezTo>
                <a:cubicBezTo>
                  <a:pt x="10745758" y="3398606"/>
                  <a:pt x="10764077" y="3416608"/>
                  <a:pt x="10785763" y="3429000"/>
                </a:cubicBezTo>
                <a:cubicBezTo>
                  <a:pt x="10812661" y="3444370"/>
                  <a:pt x="10841810" y="3455518"/>
                  <a:pt x="10868891" y="3470563"/>
                </a:cubicBezTo>
                <a:cubicBezTo>
                  <a:pt x="10904201" y="3490179"/>
                  <a:pt x="10935296" y="3517907"/>
                  <a:pt x="10972800" y="3532909"/>
                </a:cubicBezTo>
                <a:cubicBezTo>
                  <a:pt x="11005596" y="3546027"/>
                  <a:pt x="11042073" y="3546764"/>
                  <a:pt x="11076709" y="3553691"/>
                </a:cubicBezTo>
                <a:cubicBezTo>
                  <a:pt x="12097395" y="3475176"/>
                  <a:pt x="11626147" y="3647758"/>
                  <a:pt x="12219709" y="3262745"/>
                </a:cubicBezTo>
                <a:cubicBezTo>
                  <a:pt x="12363248" y="3169639"/>
                  <a:pt x="12511042" y="3083260"/>
                  <a:pt x="12656127" y="2992582"/>
                </a:cubicBezTo>
                <a:cubicBezTo>
                  <a:pt x="12677307" y="2979344"/>
                  <a:pt x="12718472" y="2951018"/>
                  <a:pt x="12718472" y="2951018"/>
                </a:cubicBezTo>
                <a:cubicBezTo>
                  <a:pt x="12725399" y="2916382"/>
                  <a:pt x="12724637" y="2879265"/>
                  <a:pt x="12739254" y="2847109"/>
                </a:cubicBezTo>
                <a:cubicBezTo>
                  <a:pt x="12793120" y="2728605"/>
                  <a:pt x="12831205" y="2715359"/>
                  <a:pt x="12926291" y="2639291"/>
                </a:cubicBezTo>
                <a:cubicBezTo>
                  <a:pt x="13005435" y="2481001"/>
                  <a:pt x="13034709" y="2406034"/>
                  <a:pt x="13134109" y="2265218"/>
                </a:cubicBezTo>
                <a:cubicBezTo>
                  <a:pt x="13179657" y="2200691"/>
                  <a:pt x="13231091" y="2140527"/>
                  <a:pt x="13279582" y="2078182"/>
                </a:cubicBezTo>
                <a:cubicBezTo>
                  <a:pt x="13319220" y="1959263"/>
                  <a:pt x="13268000" y="2043773"/>
                  <a:pt x="13404272" y="2057400"/>
                </a:cubicBezTo>
                <a:cubicBezTo>
                  <a:pt x="13439419" y="2060915"/>
                  <a:pt x="13473545" y="2043545"/>
                  <a:pt x="13508182" y="2036618"/>
                </a:cubicBezTo>
                <a:cubicBezTo>
                  <a:pt x="13556673" y="2008909"/>
                  <a:pt x="13611020" y="1989566"/>
                  <a:pt x="13653654" y="1953491"/>
                </a:cubicBezTo>
                <a:cubicBezTo>
                  <a:pt x="13702409" y="1912237"/>
                  <a:pt x="13733185" y="1853178"/>
                  <a:pt x="13778345" y="1808018"/>
                </a:cubicBezTo>
                <a:cubicBezTo>
                  <a:pt x="13809710" y="1776653"/>
                  <a:pt x="13849827" y="1755156"/>
                  <a:pt x="13882254" y="1724891"/>
                </a:cubicBezTo>
                <a:cubicBezTo>
                  <a:pt x="14040350" y="1577334"/>
                  <a:pt x="14055872" y="1508808"/>
                  <a:pt x="14235545" y="1433945"/>
                </a:cubicBezTo>
                <a:cubicBezTo>
                  <a:pt x="14268150" y="1420360"/>
                  <a:pt x="14304818" y="1420090"/>
                  <a:pt x="14339454" y="1413163"/>
                </a:cubicBezTo>
                <a:cubicBezTo>
                  <a:pt x="14484927" y="1427018"/>
                  <a:pt x="14630803" y="1437143"/>
                  <a:pt x="14775872" y="1454727"/>
                </a:cubicBezTo>
                <a:cubicBezTo>
                  <a:pt x="14859534" y="1464868"/>
                  <a:pt x="14941827" y="1484373"/>
                  <a:pt x="15025254" y="1496291"/>
                </a:cubicBezTo>
                <a:cubicBezTo>
                  <a:pt x="15087353" y="1505162"/>
                  <a:pt x="15149945" y="1510145"/>
                  <a:pt x="15212291" y="1517072"/>
                </a:cubicBezTo>
                <a:cubicBezTo>
                  <a:pt x="15721123" y="1686685"/>
                  <a:pt x="15269698" y="1550613"/>
                  <a:pt x="15586363" y="1620982"/>
                </a:cubicBezTo>
                <a:cubicBezTo>
                  <a:pt x="15688400" y="1643656"/>
                  <a:pt x="15638437" y="1659121"/>
                  <a:pt x="15773400" y="1704109"/>
                </a:cubicBezTo>
                <a:cubicBezTo>
                  <a:pt x="15813375" y="1717434"/>
                  <a:pt x="15857100" y="1715131"/>
                  <a:pt x="15898091" y="1724891"/>
                </a:cubicBezTo>
                <a:cubicBezTo>
                  <a:pt x="16358611" y="1834539"/>
                  <a:pt x="16049456" y="1793439"/>
                  <a:pt x="16438418" y="1828800"/>
                </a:cubicBezTo>
                <a:cubicBezTo>
                  <a:pt x="16735458" y="1743931"/>
                  <a:pt x="16472524" y="1837259"/>
                  <a:pt x="16895618" y="1558636"/>
                </a:cubicBezTo>
                <a:cubicBezTo>
                  <a:pt x="17072240" y="1442324"/>
                  <a:pt x="17286406" y="1375666"/>
                  <a:pt x="17435945" y="1226127"/>
                </a:cubicBezTo>
                <a:cubicBezTo>
                  <a:pt x="18078791" y="583281"/>
                  <a:pt x="17568664" y="1065868"/>
                  <a:pt x="18017836" y="685800"/>
                </a:cubicBezTo>
                <a:cubicBezTo>
                  <a:pt x="18040272" y="666816"/>
                  <a:pt x="18062548" y="646966"/>
                  <a:pt x="18080182" y="623454"/>
                </a:cubicBezTo>
                <a:cubicBezTo>
                  <a:pt x="18104417" y="591140"/>
                  <a:pt x="18112337" y="546380"/>
                  <a:pt x="18142527" y="519545"/>
                </a:cubicBezTo>
                <a:cubicBezTo>
                  <a:pt x="18177259" y="488672"/>
                  <a:pt x="18225654" y="477982"/>
                  <a:pt x="18267218" y="457200"/>
                </a:cubicBezTo>
                <a:cubicBezTo>
                  <a:pt x="18451007" y="273408"/>
                  <a:pt x="18146695" y="587070"/>
                  <a:pt x="18433472" y="228600"/>
                </a:cubicBezTo>
                <a:lnTo>
                  <a:pt x="18662072" y="0"/>
                </a:lnTo>
              </a:path>
            </a:pathLst>
          </a:custGeom>
          <a:noFill/>
          <a:ln w="476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D5673014-D353-4AC9-9244-81087067FFB8}"/>
              </a:ext>
            </a:extLst>
          </p:cNvPr>
          <p:cNvCxnSpPr>
            <a:cxnSpLocks/>
          </p:cNvCxnSpPr>
          <p:nvPr/>
        </p:nvCxnSpPr>
        <p:spPr>
          <a:xfrm>
            <a:off x="1026616" y="7089250"/>
            <a:ext cx="21926181" cy="160404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94530BA-9FDA-4A19-A63F-95A51B94DA7C}"/>
              </a:ext>
            </a:extLst>
          </p:cNvPr>
          <p:cNvSpPr txBox="1"/>
          <p:nvPr/>
        </p:nvSpPr>
        <p:spPr>
          <a:xfrm>
            <a:off x="17893939" y="2635331"/>
            <a:ext cx="46471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err="1">
                <a:solidFill>
                  <a:srgbClr val="FF0000"/>
                </a:solidFill>
              </a:rPr>
              <a:t>Potential</a:t>
            </a:r>
            <a:r>
              <a:rPr lang="cs-CZ" sz="4800" dirty="0">
                <a:solidFill>
                  <a:srgbClr val="FF0000"/>
                </a:solidFill>
              </a:rPr>
              <a:t> </a:t>
            </a:r>
            <a:r>
              <a:rPr lang="cs-CZ" sz="4800" dirty="0" err="1">
                <a:solidFill>
                  <a:srgbClr val="FF0000"/>
                </a:solidFill>
              </a:rPr>
              <a:t>energy</a:t>
            </a:r>
            <a:r>
              <a:rPr lang="cs-CZ" sz="4800" dirty="0">
                <a:solidFill>
                  <a:srgbClr val="FF0000"/>
                </a:solidFill>
              </a:rPr>
              <a:t> </a:t>
            </a:r>
            <a:r>
              <a:rPr lang="cs-CZ" sz="4800" dirty="0" err="1">
                <a:solidFill>
                  <a:srgbClr val="FF0000"/>
                </a:solidFill>
              </a:rPr>
              <a:t>price</a:t>
            </a:r>
            <a:r>
              <a:rPr lang="cs-CZ" sz="4800" dirty="0">
                <a:solidFill>
                  <a:srgbClr val="FF0000"/>
                </a:solidFill>
              </a:rPr>
              <a:t> </a:t>
            </a:r>
            <a:r>
              <a:rPr lang="cs-CZ" sz="4800" dirty="0" err="1">
                <a:solidFill>
                  <a:srgbClr val="FF0000"/>
                </a:solidFill>
              </a:rPr>
              <a:t>fluctuation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35B0EA9B-6D50-47E9-A0CE-83C6DD037486}"/>
              </a:ext>
            </a:extLst>
          </p:cNvPr>
          <p:cNvSpPr txBox="1"/>
          <p:nvPr/>
        </p:nvSpPr>
        <p:spPr>
          <a:xfrm>
            <a:off x="17893939" y="7498641"/>
            <a:ext cx="54984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rgbClr val="3C65A6"/>
                </a:solidFill>
              </a:rPr>
              <a:t>Set </a:t>
            </a:r>
            <a:r>
              <a:rPr lang="cs-CZ" sz="4800" dirty="0" err="1">
                <a:solidFill>
                  <a:srgbClr val="3C65A6"/>
                </a:solidFill>
              </a:rPr>
              <a:t>price</a:t>
            </a:r>
            <a:r>
              <a:rPr lang="cs-CZ" sz="4800" dirty="0">
                <a:solidFill>
                  <a:srgbClr val="3C65A6"/>
                </a:solidFill>
              </a:rPr>
              <a:t> cap </a:t>
            </a:r>
            <a:r>
              <a:rPr lang="cs-CZ" sz="4800" dirty="0" err="1">
                <a:solidFill>
                  <a:srgbClr val="3C65A6"/>
                </a:solidFill>
              </a:rPr>
              <a:t>for</a:t>
            </a:r>
            <a:r>
              <a:rPr lang="cs-CZ" sz="4800" dirty="0">
                <a:solidFill>
                  <a:srgbClr val="3C65A6"/>
                </a:solidFill>
              </a:rPr>
              <a:t> </a:t>
            </a:r>
            <a:r>
              <a:rPr lang="cs-CZ" sz="4800" dirty="0" err="1">
                <a:solidFill>
                  <a:srgbClr val="3C65A6"/>
                </a:solidFill>
              </a:rPr>
              <a:t>households</a:t>
            </a:r>
            <a:r>
              <a:rPr lang="cs-CZ" sz="4800" dirty="0">
                <a:solidFill>
                  <a:srgbClr val="3C65A6"/>
                </a:solidFill>
              </a:rPr>
              <a:t> and </a:t>
            </a:r>
            <a:r>
              <a:rPr lang="cs-CZ" sz="4800" dirty="0" err="1">
                <a:solidFill>
                  <a:srgbClr val="3C65A6"/>
                </a:solidFill>
              </a:rPr>
              <a:t>SMEs</a:t>
            </a:r>
            <a:endParaRPr lang="cs-CZ" sz="4800" dirty="0">
              <a:solidFill>
                <a:srgbClr val="3C65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33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BE710-578E-4CD3-ADDF-40A0FA94F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111" y="537570"/>
            <a:ext cx="22848887" cy="262126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5300" dirty="0" err="1"/>
              <a:t>Compensatory</a:t>
            </a:r>
            <a:r>
              <a:rPr lang="cs-CZ" sz="5300" dirty="0"/>
              <a:t> </a:t>
            </a:r>
            <a:r>
              <a:rPr lang="cs-CZ" sz="5300" dirty="0" err="1"/>
              <a:t>programme</a:t>
            </a:r>
            <a:r>
              <a:rPr lang="cs-CZ" sz="5300" dirty="0"/>
              <a:t> </a:t>
            </a:r>
            <a:r>
              <a:rPr lang="cs-CZ" sz="5300" dirty="0" err="1"/>
              <a:t>for</a:t>
            </a:r>
            <a:r>
              <a:rPr lang="cs-CZ" sz="5300" dirty="0"/>
              <a:t> </a:t>
            </a:r>
            <a:r>
              <a:rPr lang="cs-CZ" sz="5300" dirty="0" err="1"/>
              <a:t>large</a:t>
            </a:r>
            <a:r>
              <a:rPr lang="cs-CZ" sz="5300" dirty="0"/>
              <a:t> </a:t>
            </a:r>
            <a:r>
              <a:rPr lang="cs-CZ" sz="5300" dirty="0" err="1"/>
              <a:t>businesses</a:t>
            </a:r>
            <a:br>
              <a:rPr lang="cs-CZ" dirty="0"/>
            </a:br>
            <a:r>
              <a:rPr lang="cs-CZ" sz="4900" b="1" dirty="0" err="1">
                <a:solidFill>
                  <a:srgbClr val="DB002E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Eligible</a:t>
            </a:r>
            <a:r>
              <a:rPr lang="cs-CZ" sz="4900" b="1" dirty="0">
                <a:solidFill>
                  <a:srgbClr val="DB002E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</a:t>
            </a:r>
            <a:r>
              <a:rPr lang="cs-CZ" sz="4900" b="1" dirty="0" err="1">
                <a:solidFill>
                  <a:srgbClr val="DB002E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applicants</a:t>
            </a:r>
            <a:br>
              <a:rPr lang="en-GB" sz="6000" b="1" dirty="0">
                <a:solidFill>
                  <a:srgbClr val="DB002E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0E2FBC-6146-4B3C-B2B8-9590DA133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112" y="2717800"/>
            <a:ext cx="21313775" cy="8472713"/>
          </a:xfrm>
        </p:spPr>
        <p:txBody>
          <a:bodyPr>
            <a:normAutofit/>
          </a:bodyPr>
          <a:lstStyle/>
          <a:p>
            <a:endParaRPr lang="cs-CZ" sz="4000" dirty="0"/>
          </a:p>
          <a:p>
            <a:pPr marL="0" lvl="1" indent="0">
              <a:spcBef>
                <a:spcPts val="2400"/>
              </a:spcBef>
              <a:buNone/>
            </a:pPr>
            <a:endParaRPr lang="cs-CZ" sz="4000" b="1" dirty="0"/>
          </a:p>
          <a:p>
            <a:pPr marL="0" lvl="1" indent="0">
              <a:spcBef>
                <a:spcPts val="2400"/>
              </a:spcBef>
              <a:buNone/>
            </a:pPr>
            <a:endParaRPr lang="cs-CZ" sz="4000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2B8E611-3319-4672-8EC6-6CD0949BF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5941-499E-4948-A421-DD6D61E710B4}" type="slidenum">
              <a:rPr lang="cs-CZ" smtClean="0"/>
              <a:t>4</a:t>
            </a:fld>
            <a:endParaRPr lang="cs-CZ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B15107C-0B58-4E97-B41E-435EC858CF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2864026"/>
              </p:ext>
            </p:extLst>
          </p:nvPr>
        </p:nvGraphicFramePr>
        <p:xfrm>
          <a:off x="3864263" y="1639743"/>
          <a:ext cx="17154236" cy="9527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4EE940A3-C8E3-4AAE-8C5A-9EBF7008F353}"/>
              </a:ext>
            </a:extLst>
          </p:cNvPr>
          <p:cNvSpPr txBox="1"/>
          <p:nvPr/>
        </p:nvSpPr>
        <p:spPr>
          <a:xfrm>
            <a:off x="1535111" y="9936371"/>
            <a:ext cx="2099238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buClr>
                <a:srgbClr val="000000"/>
              </a:buClr>
              <a:buSzPct val="100000"/>
              <a:defRPr/>
            </a:pPr>
            <a:r>
              <a:rPr lang="cs-CZ" sz="4400" b="1" dirty="0" err="1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Businesses</a:t>
            </a:r>
            <a:r>
              <a:rPr 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</a:t>
            </a:r>
            <a:r>
              <a:rPr lang="cs-CZ" sz="4400" b="1" dirty="0" err="1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can</a:t>
            </a:r>
            <a:r>
              <a:rPr 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</a:t>
            </a:r>
            <a:r>
              <a:rPr lang="cs-CZ" sz="4400" b="1" dirty="0" err="1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apply</a:t>
            </a:r>
            <a:r>
              <a:rPr 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, </a:t>
            </a:r>
            <a:r>
              <a:rPr lang="cs-CZ" sz="4400" b="1" dirty="0" err="1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if</a:t>
            </a:r>
            <a:r>
              <a:rPr 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</a:t>
            </a:r>
            <a:r>
              <a:rPr lang="cs-CZ" sz="4400" b="1" dirty="0" err="1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their</a:t>
            </a:r>
            <a:r>
              <a:rPr 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</a:t>
            </a:r>
            <a:r>
              <a:rPr lang="cs-CZ" sz="4400" b="1" dirty="0" err="1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electricity</a:t>
            </a:r>
            <a:r>
              <a:rPr 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</a:t>
            </a:r>
            <a:r>
              <a:rPr lang="cs-CZ" sz="4400" b="1" dirty="0" err="1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or</a:t>
            </a:r>
            <a:r>
              <a:rPr 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</a:t>
            </a:r>
            <a:r>
              <a:rPr lang="cs-CZ" sz="4400" b="1" dirty="0" err="1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gas</a:t>
            </a:r>
            <a:r>
              <a:rPr 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</a:t>
            </a:r>
            <a:r>
              <a:rPr lang="cs-CZ" sz="4400" b="1" dirty="0" err="1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expenditures</a:t>
            </a:r>
            <a:r>
              <a:rPr 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</a:t>
            </a:r>
            <a:r>
              <a:rPr lang="cs-CZ" sz="4400" b="1" dirty="0" err="1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doubled</a:t>
            </a:r>
            <a:r>
              <a:rPr 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</a:t>
            </a:r>
            <a:r>
              <a:rPr lang="cs-CZ" sz="4400" b="1" dirty="0" err="1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between</a:t>
            </a:r>
            <a:r>
              <a:rPr 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1 </a:t>
            </a:r>
            <a:r>
              <a:rPr lang="cs-CZ" sz="4400" b="1" dirty="0" err="1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February</a:t>
            </a:r>
            <a:r>
              <a:rPr 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and 31 </a:t>
            </a:r>
            <a:r>
              <a:rPr lang="cs-CZ" sz="4400" b="1" dirty="0" err="1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October</a:t>
            </a:r>
            <a:r>
              <a:rPr 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2022</a:t>
            </a:r>
          </a:p>
          <a:p>
            <a:pPr marL="0" lvl="2">
              <a:buClr>
                <a:srgbClr val="000000"/>
              </a:buClr>
              <a:buSzPct val="100000"/>
              <a:defRPr/>
            </a:pPr>
            <a:endParaRPr lang="cs-CZ" sz="4400" b="1" dirty="0">
              <a:solidFill>
                <a:srgbClr val="DB002E"/>
              </a:solidFill>
              <a:latin typeface="Arial" panose="020B0604020202020204" pitchFamily="34" charset="0"/>
              <a:ea typeface="MS Gothic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651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5113" y="954087"/>
            <a:ext cx="21885996" cy="1763713"/>
          </a:xfrm>
        </p:spPr>
        <p:txBody>
          <a:bodyPr/>
          <a:lstStyle/>
          <a:p>
            <a:br>
              <a:rPr lang="en-GB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52447" y="3575353"/>
            <a:ext cx="21574271" cy="8972048"/>
          </a:xfrm>
        </p:spPr>
        <p:txBody>
          <a:bodyPr>
            <a:normAutofit/>
          </a:bodyPr>
          <a:lstStyle/>
          <a:p>
            <a:pPr marL="895350" indent="-895350">
              <a:lnSpc>
                <a:spcPts val="4800"/>
              </a:lnSpc>
              <a:spcBef>
                <a:spcPts val="600"/>
              </a:spcBef>
              <a:spcAft>
                <a:spcPts val="1200"/>
              </a:spcAft>
              <a:buClr>
                <a:srgbClr val="DD052A"/>
              </a:buClr>
              <a:buFont typeface="Arial" panose="020B0604020202020204" pitchFamily="34" charset="0"/>
              <a:buChar char="•"/>
              <a:defRPr/>
            </a:pPr>
            <a:r>
              <a:rPr lang="en-GB" alt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Allocation: 30bn CZK</a:t>
            </a:r>
          </a:p>
          <a:p>
            <a:pPr marL="895350" indent="-895350">
              <a:lnSpc>
                <a:spcPts val="4800"/>
              </a:lnSpc>
              <a:spcBef>
                <a:spcPts val="600"/>
              </a:spcBef>
              <a:spcAft>
                <a:spcPts val="1200"/>
              </a:spcAft>
              <a:buClr>
                <a:srgbClr val="DD052A"/>
              </a:buClr>
              <a:buFont typeface="Arial" panose="020B0604020202020204" pitchFamily="34" charset="0"/>
              <a:buChar char="•"/>
              <a:defRPr/>
            </a:pPr>
            <a:r>
              <a:rPr lang="en-GB" alt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Reference year: 2021</a:t>
            </a:r>
          </a:p>
          <a:p>
            <a:pPr marL="895350" indent="-895350">
              <a:lnSpc>
                <a:spcPts val="4800"/>
              </a:lnSpc>
              <a:spcBef>
                <a:spcPts val="600"/>
              </a:spcBef>
              <a:spcAft>
                <a:spcPts val="600"/>
              </a:spcAft>
              <a:buClr>
                <a:srgbClr val="DD052A"/>
              </a:buClr>
              <a:buFont typeface="Arial" panose="020B0604020202020204" pitchFamily="34" charset="0"/>
              <a:buChar char="•"/>
              <a:defRPr/>
            </a:pPr>
            <a:r>
              <a:rPr lang="en-GB" alt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Complicated calculation of eligible costs:</a:t>
            </a:r>
          </a:p>
          <a:p>
            <a:pPr lvl="1" indent="0">
              <a:lnSpc>
                <a:spcPts val="4800"/>
              </a:lnSpc>
              <a:spcBef>
                <a:spcPts val="0"/>
              </a:spcBef>
              <a:spcAft>
                <a:spcPts val="1200"/>
              </a:spcAft>
              <a:buClr>
                <a:srgbClr val="DD052A"/>
              </a:buClr>
              <a:buNone/>
              <a:defRPr/>
            </a:pPr>
            <a:r>
              <a:rPr lang="en-GB" sz="4400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Y = ∑i ∑t (pi(t) – pi(ref) * 2) * </a:t>
            </a:r>
            <a:r>
              <a:rPr lang="en-GB" sz="4400" dirty="0" err="1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qizp</a:t>
            </a:r>
            <a:r>
              <a:rPr lang="en-GB" sz="4400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(t), for all t (pi(t) – pi(ref) * 2)˃0 </a:t>
            </a:r>
          </a:p>
          <a:p>
            <a:pPr marL="895350" indent="-895350">
              <a:lnSpc>
                <a:spcPts val="4800"/>
              </a:lnSpc>
              <a:spcBef>
                <a:spcPts val="600"/>
              </a:spcBef>
              <a:spcAft>
                <a:spcPts val="1200"/>
              </a:spcAft>
              <a:buClr>
                <a:srgbClr val="DD052A"/>
              </a:buClr>
              <a:buFont typeface="Arial" panose="020B0604020202020204" pitchFamily="34" charset="0"/>
              <a:buChar char="•"/>
              <a:defRPr/>
            </a:pPr>
            <a:r>
              <a:rPr lang="en-GB" alt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Proof of independent auditor or energy supplier must be enclosed</a:t>
            </a:r>
          </a:p>
          <a:p>
            <a:pPr marL="895350" indent="-895350">
              <a:lnSpc>
                <a:spcPts val="4800"/>
              </a:lnSpc>
              <a:spcBef>
                <a:spcPts val="600"/>
              </a:spcBef>
              <a:spcAft>
                <a:spcPts val="1200"/>
              </a:spcAft>
              <a:buClr>
                <a:srgbClr val="DD052A"/>
              </a:buClr>
              <a:buFont typeface="Arial" panose="020B0604020202020204" pitchFamily="34" charset="0"/>
              <a:buChar char="•"/>
              <a:defRPr/>
            </a:pPr>
            <a:r>
              <a:rPr lang="en-GB" alt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Business</a:t>
            </a:r>
            <a:r>
              <a:rPr lang="cs-CZ" alt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es</a:t>
            </a:r>
            <a:r>
              <a:rPr lang="en-GB" alt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must include all of </a:t>
            </a:r>
            <a:r>
              <a:rPr lang="cs-CZ" altLang="cs-CZ" sz="4400" b="1" dirty="0" err="1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their</a:t>
            </a:r>
            <a:r>
              <a:rPr lang="en-GB" alt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supply points that are not covered by the price cap into one application</a:t>
            </a:r>
          </a:p>
          <a:p>
            <a:pPr marL="895350" indent="-895350">
              <a:lnSpc>
                <a:spcPts val="4800"/>
              </a:lnSpc>
              <a:spcBef>
                <a:spcPts val="600"/>
              </a:spcBef>
              <a:spcAft>
                <a:spcPts val="1200"/>
              </a:spcAft>
              <a:buClr>
                <a:srgbClr val="DD052A"/>
              </a:buClr>
              <a:buFont typeface="Arial" panose="020B0604020202020204" pitchFamily="34" charset="0"/>
              <a:buChar char="•"/>
              <a:defRPr/>
            </a:pPr>
            <a:r>
              <a:rPr lang="en-GB" alt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Excluded business sectors: </a:t>
            </a:r>
          </a:p>
          <a:p>
            <a:pPr marL="1759350" lvl="1" indent="-895350">
              <a:lnSpc>
                <a:spcPts val="4800"/>
              </a:lnSpc>
              <a:spcBef>
                <a:spcPts val="600"/>
              </a:spcBef>
              <a:spcAft>
                <a:spcPts val="1200"/>
              </a:spcAft>
              <a:buClr>
                <a:srgbClr val="DD052A"/>
              </a:buClr>
              <a:buFont typeface="Courier New" panose="02070309020205020404" pitchFamily="49" charset="0"/>
              <a:buChar char="o"/>
              <a:defRPr/>
            </a:pPr>
            <a:r>
              <a:rPr lang="en-GB" alt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Those benefitting from the current situation (mining, energy etc.)</a:t>
            </a:r>
          </a:p>
          <a:p>
            <a:pPr marL="1759350" lvl="1" indent="-895350">
              <a:lnSpc>
                <a:spcPts val="4800"/>
              </a:lnSpc>
              <a:spcBef>
                <a:spcPts val="600"/>
              </a:spcBef>
              <a:spcAft>
                <a:spcPts val="1200"/>
              </a:spcAft>
              <a:buClr>
                <a:srgbClr val="DD052A"/>
              </a:buClr>
              <a:buFont typeface="Courier New" panose="02070309020205020404" pitchFamily="49" charset="0"/>
              <a:buChar char="o"/>
              <a:defRPr/>
            </a:pPr>
            <a:r>
              <a:rPr lang="en-GB" altLang="cs-CZ" sz="4400" b="1" dirty="0">
                <a:solidFill>
                  <a:srgbClr val="3C65A6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Gambling</a:t>
            </a:r>
          </a:p>
          <a:p>
            <a:pPr lvl="1" indent="0">
              <a:lnSpc>
                <a:spcPts val="4800"/>
              </a:lnSpc>
              <a:spcBef>
                <a:spcPct val="20000"/>
              </a:spcBef>
              <a:buClr>
                <a:srgbClr val="DD052A"/>
              </a:buClr>
              <a:buNone/>
              <a:defRPr/>
            </a:pPr>
            <a:endParaRPr lang="cs-CZ" alt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AD295-A941-4BF4-A6ED-279D616825A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9" name="TextovéPole 8"/>
          <p:cNvSpPr txBox="1"/>
          <p:nvPr/>
        </p:nvSpPr>
        <p:spPr>
          <a:xfrm>
            <a:off x="8416636" y="11878428"/>
            <a:ext cx="254819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000000"/>
              </a:buClr>
              <a:buSzPct val="100000"/>
              <a:defRPr/>
            </a:pPr>
            <a:r>
              <a:rPr lang="cs-CZ" sz="4800" b="1" dirty="0" err="1">
                <a:solidFill>
                  <a:srgbClr val="DB002E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Deadline</a:t>
            </a:r>
            <a:r>
              <a:rPr lang="cs-CZ" sz="4800" b="1" dirty="0">
                <a:solidFill>
                  <a:srgbClr val="DB002E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</a:t>
            </a:r>
            <a:r>
              <a:rPr lang="cs-CZ" sz="4800" b="1" dirty="0" err="1">
                <a:solidFill>
                  <a:srgbClr val="DB002E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for</a:t>
            </a:r>
            <a:r>
              <a:rPr lang="cs-CZ" sz="4800" b="1" dirty="0">
                <a:solidFill>
                  <a:srgbClr val="DB002E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</a:t>
            </a:r>
            <a:r>
              <a:rPr lang="cs-CZ" sz="4800" b="1" dirty="0" err="1">
                <a:solidFill>
                  <a:srgbClr val="DB002E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application</a:t>
            </a:r>
            <a:r>
              <a:rPr lang="cs-CZ" sz="4800" b="1" dirty="0">
                <a:solidFill>
                  <a:srgbClr val="DB002E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: 8 </a:t>
            </a:r>
            <a:r>
              <a:rPr lang="cs-CZ" sz="4800" b="1" dirty="0" err="1">
                <a:solidFill>
                  <a:srgbClr val="DB002E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February</a:t>
            </a:r>
            <a:r>
              <a:rPr lang="cs-CZ" sz="4800" b="1" dirty="0">
                <a:solidFill>
                  <a:srgbClr val="DB002E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2023</a:t>
            </a:r>
            <a:endParaRPr lang="en-GB" sz="4800" b="1" dirty="0">
              <a:solidFill>
                <a:srgbClr val="DB002E"/>
              </a:solidFill>
              <a:latin typeface="Arial" panose="020B0604020202020204" pitchFamily="34" charset="0"/>
              <a:ea typeface="MS Gothic"/>
              <a:cs typeface="Arial" panose="020B0604020202020204" pitchFamily="34" charset="0"/>
            </a:endParaRP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F1622F7A-D579-49AF-87E2-1D1CC2017C3A}"/>
              </a:ext>
            </a:extLst>
          </p:cNvPr>
          <p:cNvSpPr txBox="1">
            <a:spLocks/>
          </p:cNvSpPr>
          <p:nvPr/>
        </p:nvSpPr>
        <p:spPr>
          <a:xfrm>
            <a:off x="1535111" y="537571"/>
            <a:ext cx="23756362" cy="2713734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60000" lnSpcReduction="20000"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8000" dirty="0" err="1"/>
              <a:t>Compensatory</a:t>
            </a:r>
            <a:r>
              <a:rPr lang="cs-CZ" sz="8000" dirty="0"/>
              <a:t> </a:t>
            </a:r>
            <a:r>
              <a:rPr lang="cs-CZ" sz="8000" dirty="0" err="1"/>
              <a:t>programme</a:t>
            </a:r>
            <a:r>
              <a:rPr lang="cs-CZ" sz="8000" dirty="0"/>
              <a:t> </a:t>
            </a:r>
            <a:r>
              <a:rPr lang="cs-CZ" sz="8000" dirty="0" err="1"/>
              <a:t>for</a:t>
            </a:r>
            <a:r>
              <a:rPr lang="cs-CZ" sz="8000" dirty="0"/>
              <a:t> </a:t>
            </a:r>
            <a:r>
              <a:rPr lang="cs-CZ" sz="8000" dirty="0" err="1"/>
              <a:t>large</a:t>
            </a:r>
            <a:r>
              <a:rPr lang="cs-CZ" sz="8000" dirty="0"/>
              <a:t> </a:t>
            </a:r>
            <a:r>
              <a:rPr lang="cs-CZ" sz="8000" dirty="0" err="1"/>
              <a:t>businesses</a:t>
            </a:r>
            <a:br>
              <a:rPr lang="cs-CZ" dirty="0"/>
            </a:br>
            <a:r>
              <a:rPr lang="cs-CZ" sz="7100" dirty="0" err="1">
                <a:solidFill>
                  <a:srgbClr val="DB002E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Parameters</a:t>
            </a:r>
            <a:br>
              <a:rPr lang="en-GB" dirty="0">
                <a:solidFill>
                  <a:srgbClr val="DB002E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03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AD295-A941-4BF4-A6ED-279D616825A2}" type="slidenum">
              <a:rPr lang="en-US" noProof="0" smtClean="0"/>
              <a:t>6</a:t>
            </a:fld>
            <a:endParaRPr lang="en-US" noProof="0" dirty="0"/>
          </a:p>
        </p:txBody>
      </p:sp>
      <p:grpSp>
        <p:nvGrpSpPr>
          <p:cNvPr id="15" name="Skupina 14"/>
          <p:cNvGrpSpPr/>
          <p:nvPr/>
        </p:nvGrpSpPr>
        <p:grpSpPr>
          <a:xfrm>
            <a:off x="1189084" y="3262075"/>
            <a:ext cx="17872768" cy="6171054"/>
            <a:chOff x="2570766" y="1628800"/>
            <a:chExt cx="8936384" cy="3085527"/>
          </a:xfrm>
        </p:grpSpPr>
        <p:sp>
          <p:nvSpPr>
            <p:cNvPr id="6" name="TextovéPole 5"/>
            <p:cNvSpPr txBox="1"/>
            <p:nvPr/>
          </p:nvSpPr>
          <p:spPr>
            <a:xfrm>
              <a:off x="3952870" y="1758405"/>
              <a:ext cx="1636003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5600" b="1" dirty="0">
                  <a:solidFill>
                    <a:srgbClr val="0F5CAB"/>
                  </a:solidFill>
                  <a:latin typeface="+mj-lt"/>
                  <a:cs typeface="Arial" pitchFamily="34" charset="0"/>
                </a:rPr>
                <a:t>733</a:t>
              </a:r>
              <a:endParaRPr lang="cs-CZ" sz="6400" b="1" dirty="0">
                <a:solidFill>
                  <a:srgbClr val="0F5CAB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3969568" y="2309077"/>
              <a:ext cx="2401177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400" dirty="0" err="1">
                  <a:solidFill>
                    <a:srgbClr val="DD052A"/>
                  </a:solidFill>
                  <a:latin typeface="+mj-lt"/>
                  <a:cs typeface="Arial" pitchFamily="34" charset="0"/>
                </a:rPr>
                <a:t>Applications</a:t>
              </a:r>
              <a:r>
                <a:rPr lang="cs-CZ" sz="4400" dirty="0">
                  <a:solidFill>
                    <a:srgbClr val="DD052A"/>
                  </a:solidFill>
                  <a:latin typeface="+mj-lt"/>
                  <a:cs typeface="Arial" pitchFamily="34" charset="0"/>
                </a:rPr>
                <a:t> </a:t>
              </a:r>
              <a:r>
                <a:rPr lang="cs-CZ" sz="4400" dirty="0" err="1">
                  <a:solidFill>
                    <a:srgbClr val="DD052A"/>
                  </a:solidFill>
                  <a:latin typeface="+mj-lt"/>
                  <a:cs typeface="Arial" pitchFamily="34" charset="0"/>
                </a:rPr>
                <a:t>received</a:t>
              </a:r>
              <a:endParaRPr lang="cs-CZ" sz="4400" dirty="0">
                <a:solidFill>
                  <a:srgbClr val="DD052A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9034191" y="1758405"/>
              <a:ext cx="2194891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5600" b="1" dirty="0">
                  <a:solidFill>
                    <a:srgbClr val="0F5CAB"/>
                  </a:solidFill>
                  <a:latin typeface="+mj-lt"/>
                  <a:cs typeface="Arial" pitchFamily="34" charset="0"/>
                </a:rPr>
                <a:t>391</a:t>
              </a:r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9050888" y="2292652"/>
              <a:ext cx="2456262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400" dirty="0" err="1">
                  <a:solidFill>
                    <a:srgbClr val="DD052A"/>
                  </a:solidFill>
                  <a:latin typeface="+mj-lt"/>
                  <a:cs typeface="Arial" pitchFamily="34" charset="0"/>
                </a:rPr>
                <a:t>Applications</a:t>
              </a:r>
              <a:r>
                <a:rPr lang="cs-CZ" sz="4400" dirty="0">
                  <a:solidFill>
                    <a:srgbClr val="DD052A"/>
                  </a:solidFill>
                  <a:latin typeface="+mj-lt"/>
                  <a:cs typeface="Arial" pitchFamily="34" charset="0"/>
                </a:rPr>
                <a:t> </a:t>
              </a:r>
              <a:r>
                <a:rPr lang="cs-CZ" sz="4400" dirty="0" err="1">
                  <a:solidFill>
                    <a:srgbClr val="DD052A"/>
                  </a:solidFill>
                  <a:latin typeface="+mj-lt"/>
                  <a:cs typeface="Arial" pitchFamily="34" charset="0"/>
                </a:rPr>
                <a:t>approved</a:t>
              </a:r>
              <a:endParaRPr lang="cs-CZ" sz="4400" dirty="0">
                <a:solidFill>
                  <a:srgbClr val="DD052A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3904930" y="3681982"/>
              <a:ext cx="571306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5600" b="1" dirty="0">
                  <a:solidFill>
                    <a:srgbClr val="0F5CAB"/>
                  </a:solidFill>
                  <a:latin typeface="+mj-lt"/>
                  <a:cs typeface="Arial" pitchFamily="34" charset="0"/>
                </a:rPr>
                <a:t>2.7bn CZK</a:t>
              </a:r>
              <a:endParaRPr lang="cs-CZ" sz="4800" b="1" dirty="0">
                <a:solidFill>
                  <a:srgbClr val="0F5CAB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3904929" y="4221480"/>
              <a:ext cx="4091090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400" dirty="0" err="1">
                  <a:solidFill>
                    <a:srgbClr val="DD052A"/>
                  </a:solidFill>
                  <a:latin typeface="+mj-lt"/>
                  <a:cs typeface="Arial" pitchFamily="34" charset="0"/>
                </a:rPr>
                <a:t>Paid</a:t>
              </a:r>
              <a:endParaRPr lang="cs-CZ" sz="4400" dirty="0">
                <a:solidFill>
                  <a:srgbClr val="DD052A"/>
                </a:solidFill>
                <a:latin typeface="+mj-lt"/>
                <a:cs typeface="Arial" pitchFamily="34" charset="0"/>
              </a:endParaRPr>
            </a:p>
          </p:txBody>
        </p:sp>
        <p:pic>
          <p:nvPicPr>
            <p:cNvPr id="12" name="Obrázek 11" descr="certifikace ISO-01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66985" y="1628800"/>
              <a:ext cx="1237944" cy="1237944"/>
            </a:xfrm>
            <a:prstGeom prst="rect">
              <a:avLst/>
            </a:prstGeom>
          </p:spPr>
        </p:pic>
        <p:pic>
          <p:nvPicPr>
            <p:cNvPr id="13" name="Obrázek 12" descr="finance-01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70766" y="3476383"/>
              <a:ext cx="1237944" cy="1237944"/>
            </a:xfrm>
            <a:prstGeom prst="rect">
              <a:avLst/>
            </a:prstGeom>
          </p:spPr>
        </p:pic>
        <p:pic>
          <p:nvPicPr>
            <p:cNvPr id="14" name="Obrázek 13" descr="populace-01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626000" y="1638683"/>
              <a:ext cx="1237944" cy="1237944"/>
            </a:xfrm>
            <a:prstGeom prst="rect">
              <a:avLst/>
            </a:prstGeom>
          </p:spPr>
        </p:pic>
      </p:grpSp>
      <p:sp>
        <p:nvSpPr>
          <p:cNvPr id="16" name="Nadpis 1">
            <a:extLst>
              <a:ext uri="{FF2B5EF4-FFF2-40B4-BE49-F238E27FC236}">
                <a16:creationId xmlns:a16="http://schemas.microsoft.com/office/drawing/2014/main" id="{DC58D5B2-6B47-47A5-BF38-30BC9C1CDE57}"/>
              </a:ext>
            </a:extLst>
          </p:cNvPr>
          <p:cNvSpPr txBox="1">
            <a:spLocks/>
          </p:cNvSpPr>
          <p:nvPr/>
        </p:nvSpPr>
        <p:spPr>
          <a:xfrm>
            <a:off x="1535113" y="954087"/>
            <a:ext cx="21313775" cy="176371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>
                <a:solidFill>
                  <a:srgbClr val="E61A38"/>
                </a:solidFill>
              </a:rPr>
              <a:t>Statistics</a:t>
            </a:r>
            <a:br>
              <a:rPr lang="cs-CZ" dirty="0">
                <a:solidFill>
                  <a:srgbClr val="E61A38"/>
                </a:solidFill>
              </a:rPr>
            </a:br>
            <a:endParaRPr lang="cs-CZ" dirty="0">
              <a:solidFill>
                <a:srgbClr val="E61A38"/>
              </a:solidFill>
            </a:endParaRPr>
          </a:p>
        </p:txBody>
      </p:sp>
      <p:sp>
        <p:nvSpPr>
          <p:cNvPr id="25" name="Zástupný text 3">
            <a:extLst>
              <a:ext uri="{FF2B5EF4-FFF2-40B4-BE49-F238E27FC236}">
                <a16:creationId xmlns:a16="http://schemas.microsoft.com/office/drawing/2014/main" id="{D21DC44F-C33C-491C-87A7-CF51D9108454}"/>
              </a:ext>
            </a:extLst>
          </p:cNvPr>
          <p:cNvSpPr txBox="1">
            <a:spLocks/>
          </p:cNvSpPr>
          <p:nvPr/>
        </p:nvSpPr>
        <p:spPr>
          <a:xfrm>
            <a:off x="1427999" y="1963458"/>
            <a:ext cx="21528000" cy="61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1828800" rtl="0" eaLnBrk="1" latinLnBrk="0" hangingPunct="1">
              <a:lnSpc>
                <a:spcPct val="110000"/>
              </a:lnSpc>
              <a:spcBef>
                <a:spcPts val="4800"/>
              </a:spcBef>
              <a:buFontTx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4000" indent="-864000" algn="l" defTabSz="1828800" rtl="0" eaLnBrk="1" latinLnBrk="0" hangingPunct="1">
              <a:lnSpc>
                <a:spcPct val="110000"/>
              </a:lnSpc>
              <a:spcBef>
                <a:spcPts val="4800"/>
              </a:spcBef>
              <a:buClr>
                <a:schemeClr val="tx2"/>
              </a:buClr>
              <a:buFont typeface="Wingdings 3" panose="05040102010807070707" pitchFamily="18" charset="2"/>
              <a:buChar char="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28000" indent="-864000" algn="l" defTabSz="1828800" rtl="0" eaLnBrk="1" latinLnBrk="0" hangingPunct="1">
              <a:lnSpc>
                <a:spcPct val="110000"/>
              </a:lnSpc>
              <a:spcBef>
                <a:spcPts val="4800"/>
              </a:spcBef>
              <a:buClr>
                <a:schemeClr val="tx2"/>
              </a:buClr>
              <a:buFont typeface="Wingdings 3" panose="05040102010807070707" pitchFamily="18" charset="2"/>
              <a:buChar char="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592000" indent="-864000" algn="l" defTabSz="1828800" rtl="0" eaLnBrk="1" latinLnBrk="0" hangingPunct="1">
              <a:lnSpc>
                <a:spcPct val="110000"/>
              </a:lnSpc>
              <a:spcBef>
                <a:spcPts val="4800"/>
              </a:spcBef>
              <a:buClr>
                <a:schemeClr val="tx2"/>
              </a:buClr>
              <a:buFont typeface="Wingdings 3" panose="05040102010807070707" pitchFamily="18" charset="2"/>
              <a:buChar char="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456000" indent="-864000" algn="l" defTabSz="1828800" rtl="0" eaLnBrk="1" latinLnBrk="0" hangingPunct="1">
              <a:lnSpc>
                <a:spcPct val="110000"/>
              </a:lnSpc>
              <a:spcBef>
                <a:spcPts val="4800"/>
              </a:spcBef>
              <a:buClr>
                <a:schemeClr val="tx2"/>
              </a:buClr>
              <a:buFont typeface="Wingdings 3" panose="05040102010807070707" pitchFamily="18" charset="2"/>
              <a:buChar char="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>
              <a:solidFill>
                <a:srgbClr val="E61A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088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B872E799-73C4-42FF-A1D4-801C17CDC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5113" y="9861548"/>
            <a:ext cx="13177837" cy="597128"/>
          </a:xfrm>
        </p:spPr>
        <p:txBody>
          <a:bodyPr/>
          <a:lstStyle/>
          <a:p>
            <a:r>
              <a:rPr lang="cs-CZ" sz="5600" dirty="0"/>
              <a:t>Michal Urban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E326CA4-7365-41C4-BE0A-2BE68372C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5113" y="3005138"/>
            <a:ext cx="15011173" cy="2985115"/>
          </a:xfrm>
        </p:spPr>
        <p:txBody>
          <a:bodyPr/>
          <a:lstStyle/>
          <a:p>
            <a:r>
              <a:rPr lang="en-US" dirty="0"/>
              <a:t>Thank you </a:t>
            </a:r>
            <a:br>
              <a:rPr lang="cs-CZ" dirty="0"/>
            </a:br>
            <a:r>
              <a:rPr lang="en-US" dirty="0"/>
              <a:t>for your </a:t>
            </a:r>
            <a:r>
              <a:rPr lang="cs-CZ" dirty="0"/>
              <a:t>a</a:t>
            </a:r>
            <a:r>
              <a:rPr lang="en-US" dirty="0" err="1"/>
              <a:t>ttention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3792915-FF4C-4995-9C61-EC2A2C8DF0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35111" y="11146064"/>
            <a:ext cx="13177837" cy="828224"/>
          </a:xfrm>
        </p:spPr>
        <p:txBody>
          <a:bodyPr/>
          <a:lstStyle/>
          <a:p>
            <a:r>
              <a:rPr lang="cs-CZ" sz="3800" b="1" dirty="0">
                <a:solidFill>
                  <a:srgbClr val="0F5CAB"/>
                </a:solidFill>
              </a:rPr>
              <a:t>Michal.urban@czechinvest.org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717914C-8A58-4237-AF9E-FC2BD0C1C939}"/>
              </a:ext>
            </a:extLst>
          </p:cNvPr>
          <p:cNvSpPr txBox="1"/>
          <p:nvPr/>
        </p:nvSpPr>
        <p:spPr>
          <a:xfrm>
            <a:off x="1535111" y="7048737"/>
            <a:ext cx="1441113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https://www.mpo.cz/cz/prumysl/vyzva-1-z-programu-podpory-na-zvysene-naklady-na-zemni-plyn-a-elektrinu-v-dusledku-mimoradne-prudkeho-rustu-jejich-cen--270959/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0814251"/>
      </p:ext>
    </p:extLst>
  </p:cSld>
  <p:clrMapOvr>
    <a:masterClrMapping/>
  </p:clrMapOvr>
</p:sld>
</file>

<file path=ppt/theme/theme1.xml><?xml version="1.0" encoding="utf-8"?>
<a:theme xmlns:a="http://schemas.openxmlformats.org/drawingml/2006/main" name="CzechInvest PPT 16:9">
  <a:themeElements>
    <a:clrScheme name="CzechInvest">
      <a:dk1>
        <a:sysClr val="windowText" lastClr="000000"/>
      </a:dk1>
      <a:lt1>
        <a:sysClr val="window" lastClr="FFFFFF"/>
      </a:lt1>
      <a:dk2>
        <a:srgbClr val="E61A38"/>
      </a:dk2>
      <a:lt2>
        <a:srgbClr val="0F5CAB"/>
      </a:lt2>
      <a:accent1>
        <a:srgbClr val="3C65A6"/>
      </a:accent1>
      <a:accent2>
        <a:srgbClr val="3BAAE1"/>
      </a:accent2>
      <a:accent3>
        <a:srgbClr val="F39207"/>
      </a:accent3>
      <a:accent4>
        <a:srgbClr val="DF3255"/>
      </a:accent4>
      <a:accent5>
        <a:srgbClr val="F3997B"/>
      </a:accent5>
      <a:accent6>
        <a:srgbClr val="BA4E97"/>
      </a:accent6>
      <a:hlink>
        <a:srgbClr val="0F5CAB"/>
      </a:hlink>
      <a:folHlink>
        <a:srgbClr val="0F5CAB"/>
      </a:folHlink>
    </a:clrScheme>
    <a:fontScheme name="Verdana - 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Tmavě modrá (základní barevná paleta grafů)">
      <a:srgbClr val="3C65A6"/>
    </a:custClr>
    <a:custClr name="Světle modrá (základní barevná paleta grafů)">
      <a:srgbClr val="3BAAE1"/>
    </a:custClr>
    <a:custClr name="Oranžová (základní barevná paleta grafů)">
      <a:srgbClr val="F39207"/>
    </a:custClr>
    <a:custClr name="Červená (základní barevná paleta grafů)">
      <a:srgbClr val="DF3255"/>
    </a:custClr>
    <a:custClr name="Světle oranžová (základní barevná paleta grafů)">
      <a:srgbClr val="F3997B"/>
    </a:custClr>
    <a:custClr name="Fialová modrá (základní barevná paleta grafů)">
      <a:srgbClr val="BA4E97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Tmavě fialová (doplňková barevná paleta grafů)">
      <a:srgbClr val="874C97"/>
    </a:custClr>
    <a:custClr name="Levandulová (doplňková barevná paleta grafů)">
      <a:srgbClr val="C9A7CF"/>
    </a:custClr>
    <a:custClr name="Žlutá (doplňková barevná paleta grafů)">
      <a:srgbClr val="FCC042"/>
    </a:custClr>
    <a:custClr name="Vínová (doplňková barevná paleta grafů)">
      <a:srgbClr val="931738"/>
    </a:custClr>
    <a:custClr name="Prachově modrá (doplňková barevná paleta grafů)">
      <a:srgbClr val="949ACD"/>
    </a:custClr>
    <a:custClr name="Růžová (doplňková barevná paleta grafů)">
      <a:srgbClr val="E17A92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Hlavní červená (barva nadpisů, loga)">
      <a:srgbClr val="E61A38"/>
    </a:custClr>
    <a:custClr name="Hlavní modrá (barva podnadpisů, loga)">
      <a:srgbClr val="0F5CAB"/>
    </a:custClr>
    <a:custClr name="Tmavší odstín světle šedé (linie tabulky)">
      <a:srgbClr val="DADADA"/>
    </a:custClr>
    <a:custClr name="Světle šedá (podbarvení buněk v tabulce)">
      <a:srgbClr val="F0F0F0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</a:custClrLst>
  <a:extLst>
    <a:ext uri="{05A4C25C-085E-4340-85A3-A5531E510DB2}">
      <thm15:themeFamily xmlns:thm15="http://schemas.microsoft.com/office/thememl/2012/main" name="CzechInvest_PPT_16x9-08_v2.potx" id="{215FB5B2-98BB-46A9-B2CF-B4DC670DC299}" vid="{129AA85D-FE5B-44BA-94AC-B973A9B8C7F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CzechInvest_PPT_16x9-08_v2</Template>
  <TotalTime>2265</TotalTime>
  <Words>337</Words>
  <Application>Microsoft Office PowerPoint</Application>
  <PresentationFormat>Vlastní</PresentationFormat>
  <Paragraphs>54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Verdana</vt:lpstr>
      <vt:lpstr>Wingdings 3</vt:lpstr>
      <vt:lpstr>CzechInvest PPT 16:9</vt:lpstr>
      <vt:lpstr>Compensatory government programme for large businesses facing high energy prices </vt:lpstr>
      <vt:lpstr>Prezentace aplikace PowerPoint</vt:lpstr>
      <vt:lpstr>Energy price and price cap illustration </vt:lpstr>
      <vt:lpstr>Compensatory programme for large businesses Eligible applicants </vt:lpstr>
      <vt:lpstr> </vt:lpstr>
      <vt:lpstr>Prezentace aplikace PowerPoint</vt:lpstr>
      <vt:lpstr>Thank you 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CzechInvest  Investment and business development agency</dc:title>
  <dc:creator>Prosová Zuzana</dc:creator>
  <cp:lastModifiedBy>Urban Michal</cp:lastModifiedBy>
  <cp:revision>76</cp:revision>
  <cp:lastPrinted>2023-01-25T14:40:07Z</cp:lastPrinted>
  <dcterms:created xsi:type="dcterms:W3CDTF">2022-02-11T11:23:50Z</dcterms:created>
  <dcterms:modified xsi:type="dcterms:W3CDTF">2023-01-25T20:56:19Z</dcterms:modified>
</cp:coreProperties>
</file>