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22" r:id="rId13"/>
    <p:sldMasterId id="2147484408" r:id="rId14"/>
    <p:sldMasterId id="2147484455" r:id="rId15"/>
  </p:sldMasterIdLst>
  <p:notesMasterIdLst>
    <p:notesMasterId r:id="rId23"/>
  </p:notesMasterIdLst>
  <p:handoutMasterIdLst>
    <p:handoutMasterId r:id="rId24"/>
  </p:handoutMasterIdLst>
  <p:sldIdLst>
    <p:sldId id="2142532165" r:id="rId16"/>
    <p:sldId id="2142532169" r:id="rId17"/>
    <p:sldId id="2147480338" r:id="rId18"/>
    <p:sldId id="2147480337" r:id="rId19"/>
    <p:sldId id="2147473044" r:id="rId20"/>
    <p:sldId id="2147473045" r:id="rId21"/>
    <p:sldId id="2142532168" r:id="rId22"/>
  </p:sldIdLst>
  <p:sldSz cx="12198350" cy="6858000"/>
  <p:notesSz cx="7102475" cy="10234613"/>
  <p:custDataLst>
    <p:custData r:id="rId12"/>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pos="372" userDrawn="1">
          <p15:clr>
            <a:srgbClr val="A4A3A4"/>
          </p15:clr>
        </p15:guide>
        <p15:guide id="7" orient="horz" pos="3906" userDrawn="1">
          <p15:clr>
            <a:srgbClr val="A4A3A4"/>
          </p15:clr>
        </p15:guide>
        <p15:guide id="11" pos="7335" userDrawn="1">
          <p15:clr>
            <a:srgbClr val="A4A3A4"/>
          </p15:clr>
        </p15:guide>
        <p15:guide id="12" orient="horz" pos="845" userDrawn="1">
          <p15:clr>
            <a:srgbClr val="A4A3A4"/>
          </p15:clr>
        </p15:guide>
        <p15:guide id="13" orient="horz" pos="1344"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CF8FB"/>
    <a:srgbClr val="C4C4CD"/>
    <a:srgbClr val="FFE600"/>
    <a:srgbClr val="155CB4"/>
    <a:srgbClr val="FFFAFD"/>
    <a:srgbClr val="747480"/>
    <a:srgbClr val="2C2D37"/>
    <a:srgbClr val="2E2E38"/>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0136D-CF5F-4F18-BCEB-EB8613D72127}" v="1" dt="2024-05-14T12:23:34.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3750" autoAdjust="0"/>
  </p:normalViewPr>
  <p:slideViewPr>
    <p:cSldViewPr snapToGrid="0">
      <p:cViewPr varScale="1">
        <p:scale>
          <a:sx n="107" d="100"/>
          <a:sy n="107" d="100"/>
        </p:scale>
        <p:origin x="852" y="96"/>
      </p:cViewPr>
      <p:guideLst>
        <p:guide orient="horz" pos="709"/>
        <p:guide pos="372"/>
        <p:guide orient="horz" pos="3906"/>
        <p:guide pos="7335"/>
        <p:guide orient="horz" pos="845"/>
        <p:guide orient="horz" pos="1344"/>
      </p:guideLst>
    </p:cSldViewPr>
  </p:slideViewPr>
  <p:outlineViewPr>
    <p:cViewPr>
      <p:scale>
        <a:sx n="33" d="100"/>
        <a:sy n="33" d="100"/>
      </p:scale>
      <p:origin x="0" y="-1112"/>
    </p:cViewPr>
  </p:outlineViewPr>
  <p:notesTextViewPr>
    <p:cViewPr>
      <p:scale>
        <a:sx n="66" d="100"/>
        <a:sy n="66" d="100"/>
      </p:scale>
      <p:origin x="0" y="0"/>
    </p:cViewPr>
  </p:notesTextViewPr>
  <p:sorterViewPr>
    <p:cViewPr>
      <p:scale>
        <a:sx n="110" d="100"/>
        <a:sy n="110" d="100"/>
      </p:scale>
      <p:origin x="0" y="-5008"/>
    </p:cViewPr>
  </p:sorterViewPr>
  <p:notesViewPr>
    <p:cSldViewPr snapToGrid="0">
      <p:cViewPr>
        <p:scale>
          <a:sx n="1" d="2"/>
          <a:sy n="1" d="2"/>
        </p:scale>
        <p:origin x="3331" y="629"/>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1.xml"/><Relationship Id="rId18" Type="http://schemas.openxmlformats.org/officeDocument/2006/relationships/slide" Target="slides/slide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6.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Master" Target="slideMasters/slideMaster3.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1730"/>
          </a:xfrm>
          <a:prstGeom prst="rect">
            <a:avLst/>
          </a:prstGeom>
        </p:spPr>
        <p:txBody>
          <a:bodyPr vert="horz" lIns="100046" tIns="50024" rIns="100046" bIns="50024" rtlCol="0"/>
          <a:lstStyle>
            <a:lvl1pPr algn="l">
              <a:defRPr sz="1300"/>
            </a:lvl1pPr>
          </a:lstStyle>
          <a:p>
            <a:endParaRPr lang="en-GB" dirty="0">
              <a:latin typeface="Arial" pitchFamily="34" charset="0"/>
            </a:endParaRPr>
          </a:p>
        </p:txBody>
      </p:sp>
      <p:sp>
        <p:nvSpPr>
          <p:cNvPr id="3" name="Date Placeholder 2"/>
          <p:cNvSpPr>
            <a:spLocks noGrp="1"/>
          </p:cNvSpPr>
          <p:nvPr>
            <p:ph type="dt" sz="quarter" idx="1"/>
          </p:nvPr>
        </p:nvSpPr>
        <p:spPr>
          <a:xfrm>
            <a:off x="4023093" y="0"/>
            <a:ext cx="3077739" cy="511730"/>
          </a:xfrm>
          <a:prstGeom prst="rect">
            <a:avLst/>
          </a:prstGeom>
        </p:spPr>
        <p:txBody>
          <a:bodyPr vert="horz" lIns="100046" tIns="50024" rIns="100046" bIns="50024" rtlCol="0"/>
          <a:lstStyle>
            <a:lvl1pPr algn="r">
              <a:defRPr sz="1300"/>
            </a:lvl1pPr>
          </a:lstStyle>
          <a:p>
            <a:fld id="{75A85089-C692-4DEA-AC49-04CF34D4FE14}" type="datetimeFigureOut">
              <a:rPr lang="en-GB" smtClean="0">
                <a:latin typeface="Arial" pitchFamily="34" charset="0"/>
              </a:rPr>
              <a:pPr/>
              <a:t>14/05/2024</a:t>
            </a:fld>
            <a:endParaRPr lang="en-GB" dirty="0">
              <a:latin typeface="Arial" pitchFamily="34" charset="0"/>
            </a:endParaRPr>
          </a:p>
        </p:txBody>
      </p:sp>
      <p:sp>
        <p:nvSpPr>
          <p:cNvPr id="4" name="Footer Placeholder 3"/>
          <p:cNvSpPr>
            <a:spLocks noGrp="1"/>
          </p:cNvSpPr>
          <p:nvPr>
            <p:ph type="ftr" sz="quarter" idx="2"/>
          </p:nvPr>
        </p:nvSpPr>
        <p:spPr>
          <a:xfrm>
            <a:off x="1" y="9721106"/>
            <a:ext cx="3077739" cy="511730"/>
          </a:xfrm>
          <a:prstGeom prst="rect">
            <a:avLst/>
          </a:prstGeom>
        </p:spPr>
        <p:txBody>
          <a:bodyPr vert="horz" lIns="100046" tIns="50024" rIns="100046" bIns="50024" rtlCol="0" anchor="b"/>
          <a:lstStyle>
            <a:lvl1pPr algn="l">
              <a:defRPr sz="13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4023093" y="9721106"/>
            <a:ext cx="3077739" cy="511730"/>
          </a:xfrm>
          <a:prstGeom prst="rect">
            <a:avLst/>
          </a:prstGeom>
        </p:spPr>
        <p:txBody>
          <a:bodyPr vert="horz" lIns="100046" tIns="50024" rIns="100046" bIns="50024" rtlCol="0" anchor="b"/>
          <a:lstStyle>
            <a:lvl1pPr algn="r">
              <a:defRPr sz="13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4" userDrawn="1">
          <p15:clr>
            <a:srgbClr val="F26B43"/>
          </p15:clr>
        </p15:guide>
        <p15:guide id="2" pos="223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1730"/>
          </a:xfrm>
          <a:prstGeom prst="rect">
            <a:avLst/>
          </a:prstGeom>
        </p:spPr>
        <p:txBody>
          <a:bodyPr vert="horz" lIns="100046" tIns="50024" rIns="100046" bIns="50024" rtlCol="0"/>
          <a:lstStyle>
            <a:lvl1pPr algn="l">
              <a:defRPr sz="1300">
                <a:latin typeface="Arial" pitchFamily="34" charset="0"/>
              </a:defRPr>
            </a:lvl1pPr>
          </a:lstStyle>
          <a:p>
            <a:endParaRPr lang="en-GB" dirty="0"/>
          </a:p>
        </p:txBody>
      </p:sp>
      <p:sp>
        <p:nvSpPr>
          <p:cNvPr id="3" name="Date Placeholder 2"/>
          <p:cNvSpPr>
            <a:spLocks noGrp="1"/>
          </p:cNvSpPr>
          <p:nvPr>
            <p:ph type="dt" idx="1"/>
          </p:nvPr>
        </p:nvSpPr>
        <p:spPr>
          <a:xfrm>
            <a:off x="4023093" y="0"/>
            <a:ext cx="3077739" cy="511730"/>
          </a:xfrm>
          <a:prstGeom prst="rect">
            <a:avLst/>
          </a:prstGeom>
        </p:spPr>
        <p:txBody>
          <a:bodyPr vert="horz" lIns="100046" tIns="50024" rIns="100046" bIns="50024" rtlCol="0"/>
          <a:lstStyle>
            <a:lvl1pPr algn="r">
              <a:defRPr sz="1300">
                <a:latin typeface="Arial" pitchFamily="34" charset="0"/>
              </a:defRPr>
            </a:lvl1pPr>
          </a:lstStyle>
          <a:p>
            <a:fld id="{8045EBA9-A28D-4849-BFEA-AA04F6A21B63}" type="datetimeFigureOut">
              <a:rPr lang="en-GB" smtClean="0"/>
              <a:pPr/>
              <a:t>14/05/2024</a:t>
            </a:fld>
            <a:endParaRPr lang="en-GB" dirty="0"/>
          </a:p>
        </p:txBody>
      </p:sp>
      <p:sp>
        <p:nvSpPr>
          <p:cNvPr id="4" name="Slide Image Placeholder 3"/>
          <p:cNvSpPr>
            <a:spLocks noGrp="1" noRot="1" noChangeAspect="1"/>
          </p:cNvSpPr>
          <p:nvPr>
            <p:ph type="sldImg" idx="2"/>
          </p:nvPr>
        </p:nvSpPr>
        <p:spPr>
          <a:xfrm>
            <a:off x="138113" y="766763"/>
            <a:ext cx="6826250" cy="3836987"/>
          </a:xfrm>
          <a:prstGeom prst="rect">
            <a:avLst/>
          </a:prstGeom>
          <a:noFill/>
          <a:ln w="12700">
            <a:solidFill>
              <a:prstClr val="black"/>
            </a:solidFill>
          </a:ln>
        </p:spPr>
        <p:txBody>
          <a:bodyPr vert="horz" lIns="100046" tIns="50024" rIns="100046" bIns="50024" rtlCol="0" anchor="ctr"/>
          <a:lstStyle/>
          <a:p>
            <a:endParaRPr lang="en-GB" dirty="0"/>
          </a:p>
        </p:txBody>
      </p:sp>
      <p:sp>
        <p:nvSpPr>
          <p:cNvPr id="5" name="Notes Placeholder 4"/>
          <p:cNvSpPr>
            <a:spLocks noGrp="1"/>
          </p:cNvSpPr>
          <p:nvPr>
            <p:ph type="body" sz="quarter" idx="3"/>
          </p:nvPr>
        </p:nvSpPr>
        <p:spPr>
          <a:xfrm>
            <a:off x="710249" y="4861443"/>
            <a:ext cx="5681980" cy="4605576"/>
          </a:xfrm>
          <a:prstGeom prst="rect">
            <a:avLst/>
          </a:prstGeom>
        </p:spPr>
        <p:txBody>
          <a:bodyPr vert="horz" lIns="100046" tIns="50024" rIns="100046" bIns="500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6"/>
            <a:ext cx="3077739" cy="511730"/>
          </a:xfrm>
          <a:prstGeom prst="rect">
            <a:avLst/>
          </a:prstGeom>
        </p:spPr>
        <p:txBody>
          <a:bodyPr vert="horz" lIns="100046" tIns="50024" rIns="100046" bIns="50024" rtlCol="0" anchor="b"/>
          <a:lstStyle>
            <a:lvl1pPr algn="l">
              <a:defRPr sz="1300">
                <a:latin typeface="Arial" pitchFamily="34" charset="0"/>
              </a:defRPr>
            </a:lvl1pPr>
          </a:lstStyle>
          <a:p>
            <a:endParaRPr lang="en-GB" dirty="0"/>
          </a:p>
        </p:txBody>
      </p:sp>
      <p:sp>
        <p:nvSpPr>
          <p:cNvPr id="7" name="Slide Number Placeholder 6"/>
          <p:cNvSpPr>
            <a:spLocks noGrp="1"/>
          </p:cNvSpPr>
          <p:nvPr>
            <p:ph type="sldNum" sz="quarter" idx="5"/>
          </p:nvPr>
        </p:nvSpPr>
        <p:spPr>
          <a:xfrm>
            <a:off x="4023093" y="9721106"/>
            <a:ext cx="3077739" cy="511730"/>
          </a:xfrm>
          <a:prstGeom prst="rect">
            <a:avLst/>
          </a:prstGeom>
        </p:spPr>
        <p:txBody>
          <a:bodyPr vert="horz" lIns="100046" tIns="50024" rIns="100046" bIns="50024" rtlCol="0" anchor="b"/>
          <a:lstStyle>
            <a:lvl1pPr algn="r">
              <a:defRPr sz="13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a:t>
            </a:fld>
            <a:endParaRPr lang="en-GB" dirty="0"/>
          </a:p>
        </p:txBody>
      </p:sp>
    </p:spTree>
    <p:extLst>
      <p:ext uri="{BB962C8B-B14F-4D97-AF65-F5344CB8AC3E}">
        <p14:creationId xmlns:p14="http://schemas.microsoft.com/office/powerpoint/2010/main" val="92502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A68BA995-AE60-449C-AF17-C8E4F26F2D30}" type="slidenum">
              <a:rPr lang="de-DE" smtClean="0"/>
              <a:t>4</a:t>
            </a:fld>
            <a:endParaRPr lang="de-DE"/>
          </a:p>
        </p:txBody>
      </p:sp>
    </p:spTree>
    <p:extLst>
      <p:ext uri="{BB962C8B-B14F-4D97-AF65-F5344CB8AC3E}">
        <p14:creationId xmlns:p14="http://schemas.microsoft.com/office/powerpoint/2010/main" val="2492160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8.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9.xml"/><Relationship Id="rId5" Type="http://schemas.openxmlformats.org/officeDocument/2006/relationships/image" Target="../media/image23.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0.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1.xml"/><Relationship Id="rId5" Type="http://schemas.openxmlformats.org/officeDocument/2006/relationships/image" Target="../media/image25.jpe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2.xml"/><Relationship Id="rId5" Type="http://schemas.openxmlformats.org/officeDocument/2006/relationships/image" Target="../media/image26.jpe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27.jpe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9.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Cover alternate">
    <p:spTree>
      <p:nvGrpSpPr>
        <p:cNvPr id="1" name=""/>
        <p:cNvGrpSpPr/>
        <p:nvPr/>
      </p:nvGrpSpPr>
      <p:grpSpPr>
        <a:xfrm>
          <a:off x="0" y="0"/>
          <a:ext cx="0" cy="0"/>
          <a:chOff x="0" y="0"/>
          <a:chExt cx="0" cy="0"/>
        </a:xfrm>
      </p:grpSpPr>
      <p:pic>
        <p:nvPicPr>
          <p:cNvPr id="5" name="Picture 4" descr="A picture containing person, hand, outdoor, crop&#10;&#10;Description automatically generated">
            <a:extLst>
              <a:ext uri="{FF2B5EF4-FFF2-40B4-BE49-F238E27FC236}">
                <a16:creationId xmlns:a16="http://schemas.microsoft.com/office/drawing/2014/main" id="{A7D206D8-4BCA-4886-9D4E-7FF0DC742E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50" y="0"/>
            <a:ext cx="12196800" cy="6858000"/>
          </a:xfrm>
          <a:prstGeom prst="rect">
            <a:avLst/>
          </a:prstGeom>
        </p:spPr>
      </p:pic>
      <p:sp>
        <p:nvSpPr>
          <p:cNvPr id="18" name="Freeform: Shape 17">
            <a:extLst>
              <a:ext uri="{FF2B5EF4-FFF2-40B4-BE49-F238E27FC236}">
                <a16:creationId xmlns:a16="http://schemas.microsoft.com/office/drawing/2014/main" id="{EB964C4C-0455-4521-B13C-9E7434B40EC5}"/>
              </a:ext>
            </a:extLst>
          </p:cNvPr>
          <p:cNvSpPr/>
          <p:nvPr userDrawn="1"/>
        </p:nvSpPr>
        <p:spPr>
          <a:xfrm>
            <a:off x="596138" y="836870"/>
            <a:ext cx="4226284" cy="3213300"/>
          </a:xfrm>
          <a:custGeom>
            <a:avLst/>
            <a:gdLst>
              <a:gd name="connsiteX0" fmla="*/ 4226284 w 4226284"/>
              <a:gd name="connsiteY0" fmla="*/ 0 h 3213300"/>
              <a:gd name="connsiteX1" fmla="*/ 4226284 w 4226284"/>
              <a:gd name="connsiteY1" fmla="*/ 3213300 h 3213300"/>
              <a:gd name="connsiteX2" fmla="*/ 0 w 4226284"/>
              <a:gd name="connsiteY2" fmla="*/ 3213300 h 3213300"/>
              <a:gd name="connsiteX3" fmla="*/ 0 w 4226284"/>
              <a:gd name="connsiteY3" fmla="*/ 745208 h 3213300"/>
            </a:gdLst>
            <a:ahLst/>
            <a:cxnLst>
              <a:cxn ang="0">
                <a:pos x="connsiteX0" y="connsiteY0"/>
              </a:cxn>
              <a:cxn ang="0">
                <a:pos x="connsiteX1" y="connsiteY1"/>
              </a:cxn>
              <a:cxn ang="0">
                <a:pos x="connsiteX2" y="connsiteY2"/>
              </a:cxn>
              <a:cxn ang="0">
                <a:pos x="connsiteX3" y="connsiteY3"/>
              </a:cxn>
            </a:cxnLst>
            <a:rect l="l" t="t" r="r" b="b"/>
            <a:pathLst>
              <a:path w="4226284" h="3213300">
                <a:moveTo>
                  <a:pt x="4226284" y="0"/>
                </a:moveTo>
                <a:lnTo>
                  <a:pt x="4226284" y="3213300"/>
                </a:lnTo>
                <a:lnTo>
                  <a:pt x="0" y="3213300"/>
                </a:lnTo>
                <a:lnTo>
                  <a:pt x="0" y="74520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1"/>
          <p:cNvSpPr>
            <a:spLocks noGrp="1"/>
          </p:cNvSpPr>
          <p:nvPr>
            <p:ph type="ctrTitle"/>
          </p:nvPr>
        </p:nvSpPr>
        <p:spPr>
          <a:xfrm>
            <a:off x="801257" y="1747845"/>
            <a:ext cx="3960000" cy="828000"/>
          </a:xfrm>
        </p:spPr>
        <p:txBody>
          <a:bodyPr/>
          <a:lstStyle>
            <a:lvl1pPr>
              <a:lnSpc>
                <a:spcPct val="100000"/>
              </a:lnSpc>
              <a:defRPr sz="3000" b="0">
                <a:solidFill>
                  <a:schemeClr val="tx1"/>
                </a:solidFill>
                <a:latin typeface="+mj-lt"/>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801257" y="2650188"/>
            <a:ext cx="3960000" cy="1046323"/>
          </a:xfrm>
        </p:spPr>
        <p:txBody>
          <a:bodyPr/>
          <a:lstStyle>
            <a:lvl1pPr marL="0" indent="0" algn="l">
              <a:spcAft>
                <a:spcPts val="1200"/>
              </a:spcAft>
              <a:buNone/>
              <a:defRPr sz="1600">
                <a:solidFill>
                  <a:schemeClr val="tx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2" name="Group 4">
            <a:extLst>
              <a:ext uri="{FF2B5EF4-FFF2-40B4-BE49-F238E27FC236}">
                <a16:creationId xmlns:a16="http://schemas.microsoft.com/office/drawing/2014/main" id="{B4B76D79-BA84-BF1C-67A9-C542924CE519}"/>
              </a:ext>
            </a:extLst>
          </p:cNvPr>
          <p:cNvGrpSpPr>
            <a:grpSpLocks noChangeAspect="1"/>
          </p:cNvGrpSpPr>
          <p:nvPr userDrawn="1"/>
        </p:nvGrpSpPr>
        <p:grpSpPr bwMode="auto">
          <a:xfrm>
            <a:off x="10364788" y="4960938"/>
            <a:ext cx="1225550" cy="1435100"/>
            <a:chOff x="6529" y="3125"/>
            <a:chExt cx="772" cy="904"/>
          </a:xfrm>
        </p:grpSpPr>
        <p:sp>
          <p:nvSpPr>
            <p:cNvPr id="3" name="Freeform 5">
              <a:extLst>
                <a:ext uri="{FF2B5EF4-FFF2-40B4-BE49-F238E27FC236}">
                  <a16:creationId xmlns:a16="http://schemas.microsoft.com/office/drawing/2014/main" id="{CF9AF956-83B6-3AA0-888A-A8A6A61ADBF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4" name="Freeform 6">
              <a:extLst>
                <a:ext uri="{FF2B5EF4-FFF2-40B4-BE49-F238E27FC236}">
                  <a16:creationId xmlns:a16="http://schemas.microsoft.com/office/drawing/2014/main" id="{83DBF8D0-087E-A976-C0B9-4C6FFDE5EDE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7666797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Approved question tall">
    <p:spTree>
      <p:nvGrpSpPr>
        <p:cNvPr id="1" name=""/>
        <p:cNvGrpSpPr/>
        <p:nvPr/>
      </p:nvGrpSpPr>
      <p:grpSpPr>
        <a:xfrm>
          <a:off x="0" y="0"/>
          <a:ext cx="0" cy="0"/>
          <a:chOff x="0" y="0"/>
          <a:chExt cx="0" cy="0"/>
        </a:xfrm>
      </p:grpSpPr>
      <p:pic>
        <p:nvPicPr>
          <p:cNvPr id="81" name="Picture 80" descr="A large metal tower in a city&#10;&#10;Description automatically generated with medium confidence">
            <a:extLst>
              <a:ext uri="{FF2B5EF4-FFF2-40B4-BE49-F238E27FC236}">
                <a16:creationId xmlns:a16="http://schemas.microsoft.com/office/drawing/2014/main" id="{71B9F55C-1361-4093-96BC-8B719613ED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8350" cy="6858000"/>
          </a:xfrm>
          <a:prstGeom prst="rect">
            <a:avLst/>
          </a:prstGeom>
        </p:spPr>
      </p:pic>
      <p:pic>
        <p:nvPicPr>
          <p:cNvPr id="85" name="Picture 101">
            <a:extLst>
              <a:ext uri="{FF2B5EF4-FFF2-40B4-BE49-F238E27FC236}">
                <a16:creationId xmlns:a16="http://schemas.microsoft.com/office/drawing/2014/main" id="{73FB52ED-288F-413A-858B-65D6DFA52C1E}"/>
              </a:ext>
            </a:extLst>
          </p:cNvPr>
          <p:cNvPicPr>
            <a:picLocks noChangeArrowheads="1"/>
          </p:cNvPicPr>
          <p:nvPr userDrawn="1"/>
        </p:nvPicPr>
        <p:blipFill>
          <a:blip r:embed="rId3">
            <a:alphaModFix amt="41000"/>
            <a:extLst>
              <a:ext uri="{28A0092B-C50C-407E-A947-70E740481C1C}">
                <a14:useLocalDpi xmlns:a14="http://schemas.microsoft.com/office/drawing/2010/main"/>
              </a:ext>
            </a:extLst>
          </a:blip>
          <a:srcRect/>
          <a:stretch>
            <a:fillRect/>
          </a:stretch>
        </p:blipFill>
        <p:spPr>
          <a:xfrm>
            <a:off x="-2" y="0"/>
            <a:ext cx="8013701" cy="6858002"/>
          </a:xfrm>
          <a:prstGeom prst="rect">
            <a:avLst/>
          </a:prstGeom>
          <a:gradFill>
            <a:gsLst>
              <a:gs pos="0">
                <a:schemeClr val="bg2">
                  <a:alpha val="9000"/>
                </a:schemeClr>
              </a:gs>
              <a:gs pos="100000">
                <a:schemeClr val="bg2">
                  <a:alpha val="0"/>
                </a:schemeClr>
              </a:gs>
            </a:gsLst>
            <a:lin ang="0" scaled="0"/>
          </a:gradFill>
        </p:spPr>
      </p:pic>
      <p:grpSp>
        <p:nvGrpSpPr>
          <p:cNvPr id="75" name="Group 4">
            <a:extLst>
              <a:ext uri="{FF2B5EF4-FFF2-40B4-BE49-F238E27FC236}">
                <a16:creationId xmlns:a16="http://schemas.microsoft.com/office/drawing/2014/main" id="{255DCC37-48AF-497F-A94E-754F3D3D6131}"/>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8AFC1580-053F-4BE8-AEB7-E967F0D3530E}"/>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FA8CF186-ADE2-46BF-9DBB-B30DF710E3E9}"/>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82" name="Graphic 81">
            <a:extLst>
              <a:ext uri="{FF2B5EF4-FFF2-40B4-BE49-F238E27FC236}">
                <a16:creationId xmlns:a16="http://schemas.microsoft.com/office/drawing/2014/main" id="{3C607F57-C2E1-4CF6-8322-3E401E1076C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9366" y="635566"/>
            <a:ext cx="4848024" cy="3933825"/>
          </a:xfrm>
          <a:prstGeom prst="rect">
            <a:avLst/>
          </a:prstGeom>
        </p:spPr>
      </p:pic>
      <p:grpSp>
        <p:nvGrpSpPr>
          <p:cNvPr id="83" name="Group 82">
            <a:extLst>
              <a:ext uri="{FF2B5EF4-FFF2-40B4-BE49-F238E27FC236}">
                <a16:creationId xmlns:a16="http://schemas.microsoft.com/office/drawing/2014/main" id="{F9E01AFC-D5FC-470B-938F-57172621011A}"/>
              </a:ext>
            </a:extLst>
          </p:cNvPr>
          <p:cNvGrpSpPr/>
          <p:nvPr userDrawn="1"/>
        </p:nvGrpSpPr>
        <p:grpSpPr>
          <a:xfrm>
            <a:off x="498115" y="5826612"/>
            <a:ext cx="3878023" cy="570195"/>
            <a:chOff x="498115" y="5951018"/>
            <a:chExt cx="3878023" cy="570195"/>
          </a:xfrm>
        </p:grpSpPr>
        <p:sp>
          <p:nvSpPr>
            <p:cNvPr id="84" name="Rectangle 83">
              <a:extLst>
                <a:ext uri="{FF2B5EF4-FFF2-40B4-BE49-F238E27FC236}">
                  <a16:creationId xmlns:a16="http://schemas.microsoft.com/office/drawing/2014/main" id="{2F0DACBB-4AC5-48EF-A351-27F3E9A04D72}"/>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6" name="Rectangle 6">
              <a:extLst>
                <a:ext uri="{FF2B5EF4-FFF2-40B4-BE49-F238E27FC236}">
                  <a16:creationId xmlns:a16="http://schemas.microsoft.com/office/drawing/2014/main" id="{DE34DB20-8B43-4D57-A0E2-901AE922534D}"/>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7" name="Rectangle 7">
              <a:extLst>
                <a:ext uri="{FF2B5EF4-FFF2-40B4-BE49-F238E27FC236}">
                  <a16:creationId xmlns:a16="http://schemas.microsoft.com/office/drawing/2014/main" id="{3FD58255-D4B4-47E9-BBC5-3AA13E166767}"/>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88" name="Freeform 8">
              <a:extLst>
                <a:ext uri="{FF2B5EF4-FFF2-40B4-BE49-F238E27FC236}">
                  <a16:creationId xmlns:a16="http://schemas.microsoft.com/office/drawing/2014/main" id="{2CE65DBD-2337-4E39-A8EA-81E124CFC53B}"/>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89" name="Freeform 9">
              <a:extLst>
                <a:ext uri="{FF2B5EF4-FFF2-40B4-BE49-F238E27FC236}">
                  <a16:creationId xmlns:a16="http://schemas.microsoft.com/office/drawing/2014/main" id="{EED84125-8ADA-4673-83DD-8EBFC88A6089}"/>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0" name="Freeform 10">
              <a:extLst>
                <a:ext uri="{FF2B5EF4-FFF2-40B4-BE49-F238E27FC236}">
                  <a16:creationId xmlns:a16="http://schemas.microsoft.com/office/drawing/2014/main" id="{32CA1B76-7A8E-4DE3-B79F-F6181805C85B}"/>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1" name="Freeform 11">
              <a:extLst>
                <a:ext uri="{FF2B5EF4-FFF2-40B4-BE49-F238E27FC236}">
                  <a16:creationId xmlns:a16="http://schemas.microsoft.com/office/drawing/2014/main" id="{6D1F6FFA-167B-4335-A4C6-58D135C96792}"/>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2" name="Freeform 12">
              <a:extLst>
                <a:ext uri="{FF2B5EF4-FFF2-40B4-BE49-F238E27FC236}">
                  <a16:creationId xmlns:a16="http://schemas.microsoft.com/office/drawing/2014/main" id="{8C33D8F1-88DC-4298-9451-655C9D87A4D2}"/>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3" name="Freeform 13">
              <a:extLst>
                <a:ext uri="{FF2B5EF4-FFF2-40B4-BE49-F238E27FC236}">
                  <a16:creationId xmlns:a16="http://schemas.microsoft.com/office/drawing/2014/main" id="{94D6DFE1-791D-4BCD-8848-BF85A71434F7}"/>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4" name="Freeform 14">
              <a:extLst>
                <a:ext uri="{FF2B5EF4-FFF2-40B4-BE49-F238E27FC236}">
                  <a16:creationId xmlns:a16="http://schemas.microsoft.com/office/drawing/2014/main" id="{EDB016E6-D00A-49EB-B1D7-356DCB3F8CA4}"/>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5" name="Freeform 15">
              <a:extLst>
                <a:ext uri="{FF2B5EF4-FFF2-40B4-BE49-F238E27FC236}">
                  <a16:creationId xmlns:a16="http://schemas.microsoft.com/office/drawing/2014/main" id="{92270497-95D4-4EDD-88AA-0E51E8E89957}"/>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6" name="Freeform 16">
              <a:extLst>
                <a:ext uri="{FF2B5EF4-FFF2-40B4-BE49-F238E27FC236}">
                  <a16:creationId xmlns:a16="http://schemas.microsoft.com/office/drawing/2014/main" id="{C8349E68-D1D5-406F-A47E-8899ABEFD5EF}"/>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7" name="Freeform 17">
              <a:extLst>
                <a:ext uri="{FF2B5EF4-FFF2-40B4-BE49-F238E27FC236}">
                  <a16:creationId xmlns:a16="http://schemas.microsoft.com/office/drawing/2014/main" id="{FE87F974-8A9C-4ADF-9EB6-DE10CD5D5F77}"/>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8" name="Freeform 18">
              <a:extLst>
                <a:ext uri="{FF2B5EF4-FFF2-40B4-BE49-F238E27FC236}">
                  <a16:creationId xmlns:a16="http://schemas.microsoft.com/office/drawing/2014/main" id="{64C12DA4-F93B-454D-80B0-2A5A4D500243}"/>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99" name="Freeform 19">
              <a:extLst>
                <a:ext uri="{FF2B5EF4-FFF2-40B4-BE49-F238E27FC236}">
                  <a16:creationId xmlns:a16="http://schemas.microsoft.com/office/drawing/2014/main" id="{F93268D7-EC72-487F-9EB7-481EFEDD8B08}"/>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0" name="Freeform 20">
              <a:extLst>
                <a:ext uri="{FF2B5EF4-FFF2-40B4-BE49-F238E27FC236}">
                  <a16:creationId xmlns:a16="http://schemas.microsoft.com/office/drawing/2014/main" id="{9A680B4F-3224-4917-AE09-9F3ADFF8D787}"/>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1" name="Freeform 21">
              <a:extLst>
                <a:ext uri="{FF2B5EF4-FFF2-40B4-BE49-F238E27FC236}">
                  <a16:creationId xmlns:a16="http://schemas.microsoft.com/office/drawing/2014/main" id="{6D156388-5BBC-4961-AA1D-75FDE131550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2" name="Freeform 22">
              <a:extLst>
                <a:ext uri="{FF2B5EF4-FFF2-40B4-BE49-F238E27FC236}">
                  <a16:creationId xmlns:a16="http://schemas.microsoft.com/office/drawing/2014/main" id="{6423E32F-0BAA-4057-A6F5-91409C3AA4A4}"/>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3" name="Freeform 23">
              <a:extLst>
                <a:ext uri="{FF2B5EF4-FFF2-40B4-BE49-F238E27FC236}">
                  <a16:creationId xmlns:a16="http://schemas.microsoft.com/office/drawing/2014/main" id="{161870EA-548C-413E-9B20-C6B7FE4D1D16}"/>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4" name="Freeform 24">
              <a:extLst>
                <a:ext uri="{FF2B5EF4-FFF2-40B4-BE49-F238E27FC236}">
                  <a16:creationId xmlns:a16="http://schemas.microsoft.com/office/drawing/2014/main" id="{09E8B071-257A-4DD2-8CCA-69FF69333D9F}"/>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5" name="Freeform 25">
              <a:extLst>
                <a:ext uri="{FF2B5EF4-FFF2-40B4-BE49-F238E27FC236}">
                  <a16:creationId xmlns:a16="http://schemas.microsoft.com/office/drawing/2014/main" id="{C46F4B8F-EA39-43B6-BBBC-72626149471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6" name="Freeform 26">
              <a:extLst>
                <a:ext uri="{FF2B5EF4-FFF2-40B4-BE49-F238E27FC236}">
                  <a16:creationId xmlns:a16="http://schemas.microsoft.com/office/drawing/2014/main" id="{446632D9-794E-4896-8EB3-97939FA8703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7" name="Freeform 27">
              <a:extLst>
                <a:ext uri="{FF2B5EF4-FFF2-40B4-BE49-F238E27FC236}">
                  <a16:creationId xmlns:a16="http://schemas.microsoft.com/office/drawing/2014/main" id="{893F0395-0A5A-4677-B801-EEF737BB05A6}"/>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8" name="Freeform 28">
              <a:extLst>
                <a:ext uri="{FF2B5EF4-FFF2-40B4-BE49-F238E27FC236}">
                  <a16:creationId xmlns:a16="http://schemas.microsoft.com/office/drawing/2014/main" id="{1B383FBE-9556-43A8-800E-536C5BE24B56}"/>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09" name="Freeform 29">
              <a:extLst>
                <a:ext uri="{FF2B5EF4-FFF2-40B4-BE49-F238E27FC236}">
                  <a16:creationId xmlns:a16="http://schemas.microsoft.com/office/drawing/2014/main" id="{06BD4E61-9C9D-4639-BFB6-0E2913A15C2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0" name="Freeform 30">
              <a:extLst>
                <a:ext uri="{FF2B5EF4-FFF2-40B4-BE49-F238E27FC236}">
                  <a16:creationId xmlns:a16="http://schemas.microsoft.com/office/drawing/2014/main" id="{5227FA68-18DC-4CB3-857F-6B59B5C0D838}"/>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1" name="Freeform 31">
              <a:extLst>
                <a:ext uri="{FF2B5EF4-FFF2-40B4-BE49-F238E27FC236}">
                  <a16:creationId xmlns:a16="http://schemas.microsoft.com/office/drawing/2014/main" id="{46BD5D10-E166-4F8F-BD26-33497F2D9A6D}"/>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2" name="Freeform 32">
              <a:extLst>
                <a:ext uri="{FF2B5EF4-FFF2-40B4-BE49-F238E27FC236}">
                  <a16:creationId xmlns:a16="http://schemas.microsoft.com/office/drawing/2014/main" id="{2E96EAD2-3E91-4EE9-97C7-A143AF7D1946}"/>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3" name="Freeform 33">
              <a:extLst>
                <a:ext uri="{FF2B5EF4-FFF2-40B4-BE49-F238E27FC236}">
                  <a16:creationId xmlns:a16="http://schemas.microsoft.com/office/drawing/2014/main" id="{5DB41FB5-A2B3-4033-9E00-06BDD7F28E28}"/>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4" name="Freeform 34">
              <a:extLst>
                <a:ext uri="{FF2B5EF4-FFF2-40B4-BE49-F238E27FC236}">
                  <a16:creationId xmlns:a16="http://schemas.microsoft.com/office/drawing/2014/main" id="{77E3C4C3-026C-49E3-8113-7CBF4B6B0FD5}"/>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5" name="Freeform 35">
              <a:extLst>
                <a:ext uri="{FF2B5EF4-FFF2-40B4-BE49-F238E27FC236}">
                  <a16:creationId xmlns:a16="http://schemas.microsoft.com/office/drawing/2014/main" id="{2862E0D4-0E40-407F-A616-E16E4DA9E37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6" name="Freeform 36">
              <a:extLst>
                <a:ext uri="{FF2B5EF4-FFF2-40B4-BE49-F238E27FC236}">
                  <a16:creationId xmlns:a16="http://schemas.microsoft.com/office/drawing/2014/main" id="{C7681656-EA60-4F68-A2C7-0E125B4E8617}"/>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7" name="Freeform 37">
              <a:extLst>
                <a:ext uri="{FF2B5EF4-FFF2-40B4-BE49-F238E27FC236}">
                  <a16:creationId xmlns:a16="http://schemas.microsoft.com/office/drawing/2014/main" id="{0602F069-E8E9-42A8-A912-E89807178301}"/>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8" name="Freeform 38">
              <a:extLst>
                <a:ext uri="{FF2B5EF4-FFF2-40B4-BE49-F238E27FC236}">
                  <a16:creationId xmlns:a16="http://schemas.microsoft.com/office/drawing/2014/main" id="{5018A273-7B2D-4BFD-93EE-AB670014DAC6}"/>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19" name="Freeform 39">
              <a:extLst>
                <a:ext uri="{FF2B5EF4-FFF2-40B4-BE49-F238E27FC236}">
                  <a16:creationId xmlns:a16="http://schemas.microsoft.com/office/drawing/2014/main" id="{B1AD1C0F-530F-4718-B499-458828563D4A}"/>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0" name="Freeform 40">
              <a:extLst>
                <a:ext uri="{FF2B5EF4-FFF2-40B4-BE49-F238E27FC236}">
                  <a16:creationId xmlns:a16="http://schemas.microsoft.com/office/drawing/2014/main" id="{A9D9546E-56AC-4AF9-A50D-F4911031B9AD}"/>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1" name="Freeform 41">
              <a:extLst>
                <a:ext uri="{FF2B5EF4-FFF2-40B4-BE49-F238E27FC236}">
                  <a16:creationId xmlns:a16="http://schemas.microsoft.com/office/drawing/2014/main" id="{FCC010EB-BAFE-4ADB-A129-88768F3D7687}"/>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2" name="Freeform 42">
              <a:extLst>
                <a:ext uri="{FF2B5EF4-FFF2-40B4-BE49-F238E27FC236}">
                  <a16:creationId xmlns:a16="http://schemas.microsoft.com/office/drawing/2014/main" id="{E369FAC8-5393-4C53-9F90-B2E9B609B068}"/>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3" name="Freeform 43">
              <a:extLst>
                <a:ext uri="{FF2B5EF4-FFF2-40B4-BE49-F238E27FC236}">
                  <a16:creationId xmlns:a16="http://schemas.microsoft.com/office/drawing/2014/main" id="{9AF56E3D-29DF-4AE3-9D45-AF1897CB3AE0}"/>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4" name="Freeform 44">
              <a:extLst>
                <a:ext uri="{FF2B5EF4-FFF2-40B4-BE49-F238E27FC236}">
                  <a16:creationId xmlns:a16="http://schemas.microsoft.com/office/drawing/2014/main" id="{4A42EF14-F161-4014-9690-D0B63ADA5A98}"/>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5" name="Freeform 45">
              <a:extLst>
                <a:ext uri="{FF2B5EF4-FFF2-40B4-BE49-F238E27FC236}">
                  <a16:creationId xmlns:a16="http://schemas.microsoft.com/office/drawing/2014/main" id="{69D9CAEC-BBC2-48DF-B034-CDDF060C228E}"/>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6" name="Freeform 46">
              <a:extLst>
                <a:ext uri="{FF2B5EF4-FFF2-40B4-BE49-F238E27FC236}">
                  <a16:creationId xmlns:a16="http://schemas.microsoft.com/office/drawing/2014/main" id="{14C5FC1E-8437-47EC-9176-AF3362A8082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7" name="Freeform 47">
              <a:extLst>
                <a:ext uri="{FF2B5EF4-FFF2-40B4-BE49-F238E27FC236}">
                  <a16:creationId xmlns:a16="http://schemas.microsoft.com/office/drawing/2014/main" id="{B56869A0-B6EA-4CC4-89BE-1D604D510AE5}"/>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8" name="Freeform 48">
              <a:extLst>
                <a:ext uri="{FF2B5EF4-FFF2-40B4-BE49-F238E27FC236}">
                  <a16:creationId xmlns:a16="http://schemas.microsoft.com/office/drawing/2014/main" id="{F2D67C29-66CF-45EA-BA54-08CDBB0D5579}"/>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29" name="Freeform 49">
              <a:extLst>
                <a:ext uri="{FF2B5EF4-FFF2-40B4-BE49-F238E27FC236}">
                  <a16:creationId xmlns:a16="http://schemas.microsoft.com/office/drawing/2014/main" id="{B585F343-A28F-44B9-AA60-484A683103CE}"/>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0" name="Freeform 50">
              <a:extLst>
                <a:ext uri="{FF2B5EF4-FFF2-40B4-BE49-F238E27FC236}">
                  <a16:creationId xmlns:a16="http://schemas.microsoft.com/office/drawing/2014/main" id="{F4E32816-447A-4A62-8A66-4B8D58585337}"/>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1" name="Freeform 51">
              <a:extLst>
                <a:ext uri="{FF2B5EF4-FFF2-40B4-BE49-F238E27FC236}">
                  <a16:creationId xmlns:a16="http://schemas.microsoft.com/office/drawing/2014/main" id="{8EA7B716-136D-4991-BA1A-E532A9879B6C}"/>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2" name="Freeform 52">
              <a:extLst>
                <a:ext uri="{FF2B5EF4-FFF2-40B4-BE49-F238E27FC236}">
                  <a16:creationId xmlns:a16="http://schemas.microsoft.com/office/drawing/2014/main" id="{5D8FFD5A-A7B5-4CEB-BABD-716A935135C6}"/>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3" name="Freeform 53">
              <a:extLst>
                <a:ext uri="{FF2B5EF4-FFF2-40B4-BE49-F238E27FC236}">
                  <a16:creationId xmlns:a16="http://schemas.microsoft.com/office/drawing/2014/main" id="{0233DC8E-2E85-4B04-A2E5-24D5EB33221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4" name="Freeform 54">
              <a:extLst>
                <a:ext uri="{FF2B5EF4-FFF2-40B4-BE49-F238E27FC236}">
                  <a16:creationId xmlns:a16="http://schemas.microsoft.com/office/drawing/2014/main" id="{1238E073-6FED-4E7F-BE96-335F671BBA5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5" name="Freeform 55">
              <a:extLst>
                <a:ext uri="{FF2B5EF4-FFF2-40B4-BE49-F238E27FC236}">
                  <a16:creationId xmlns:a16="http://schemas.microsoft.com/office/drawing/2014/main" id="{784367CB-D7AF-4A29-BBD8-E6907ACF5FAA}"/>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6" name="Freeform 56">
              <a:extLst>
                <a:ext uri="{FF2B5EF4-FFF2-40B4-BE49-F238E27FC236}">
                  <a16:creationId xmlns:a16="http://schemas.microsoft.com/office/drawing/2014/main" id="{06958008-569A-4250-A570-6F4575199BEE}"/>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7" name="Freeform 57">
              <a:extLst>
                <a:ext uri="{FF2B5EF4-FFF2-40B4-BE49-F238E27FC236}">
                  <a16:creationId xmlns:a16="http://schemas.microsoft.com/office/drawing/2014/main" id="{825135F6-C2AB-41E0-971C-97FA12B40A9F}"/>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8" name="Freeform 58">
              <a:extLst>
                <a:ext uri="{FF2B5EF4-FFF2-40B4-BE49-F238E27FC236}">
                  <a16:creationId xmlns:a16="http://schemas.microsoft.com/office/drawing/2014/main" id="{FF10A531-4DCC-4693-9D58-4EA4A447E8BC}"/>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39" name="Freeform 59">
              <a:extLst>
                <a:ext uri="{FF2B5EF4-FFF2-40B4-BE49-F238E27FC236}">
                  <a16:creationId xmlns:a16="http://schemas.microsoft.com/office/drawing/2014/main" id="{E86E6615-C754-4DCE-93E4-0C56FC6B0F08}"/>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0" name="Freeform 60">
              <a:extLst>
                <a:ext uri="{FF2B5EF4-FFF2-40B4-BE49-F238E27FC236}">
                  <a16:creationId xmlns:a16="http://schemas.microsoft.com/office/drawing/2014/main" id="{5B1D982E-B7BC-4D2B-93DE-CF95BDB3484C}"/>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1" name="Freeform 61">
              <a:extLst>
                <a:ext uri="{FF2B5EF4-FFF2-40B4-BE49-F238E27FC236}">
                  <a16:creationId xmlns:a16="http://schemas.microsoft.com/office/drawing/2014/main" id="{0B28AE36-8670-460B-AEB9-2D38DC4C3F77}"/>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2" name="Freeform 62">
              <a:extLst>
                <a:ext uri="{FF2B5EF4-FFF2-40B4-BE49-F238E27FC236}">
                  <a16:creationId xmlns:a16="http://schemas.microsoft.com/office/drawing/2014/main" id="{95B74234-4FDC-447D-A507-C5E1401EC114}"/>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3" name="Freeform 63">
              <a:extLst>
                <a:ext uri="{FF2B5EF4-FFF2-40B4-BE49-F238E27FC236}">
                  <a16:creationId xmlns:a16="http://schemas.microsoft.com/office/drawing/2014/main" id="{44E5B956-61C8-4ACD-A122-00473710DE7D}"/>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4" name="Freeform 64">
              <a:extLst>
                <a:ext uri="{FF2B5EF4-FFF2-40B4-BE49-F238E27FC236}">
                  <a16:creationId xmlns:a16="http://schemas.microsoft.com/office/drawing/2014/main" id="{3E4C6107-453D-41AC-B9C6-EBFA5444C046}"/>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5" name="Freeform 65">
              <a:extLst>
                <a:ext uri="{FF2B5EF4-FFF2-40B4-BE49-F238E27FC236}">
                  <a16:creationId xmlns:a16="http://schemas.microsoft.com/office/drawing/2014/main" id="{BD72320B-8A6B-4038-A234-461F6BBE1EA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6" name="Freeform 66">
              <a:extLst>
                <a:ext uri="{FF2B5EF4-FFF2-40B4-BE49-F238E27FC236}">
                  <a16:creationId xmlns:a16="http://schemas.microsoft.com/office/drawing/2014/main" id="{990E0F1E-31D3-4749-A741-262AC09E8E68}"/>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7" name="Freeform 67">
              <a:extLst>
                <a:ext uri="{FF2B5EF4-FFF2-40B4-BE49-F238E27FC236}">
                  <a16:creationId xmlns:a16="http://schemas.microsoft.com/office/drawing/2014/main" id="{6434DB1B-4524-4B2E-990E-8C28FD94B8C4}"/>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8" name="Freeform 68">
              <a:extLst>
                <a:ext uri="{FF2B5EF4-FFF2-40B4-BE49-F238E27FC236}">
                  <a16:creationId xmlns:a16="http://schemas.microsoft.com/office/drawing/2014/main" id="{23B74133-9874-47B7-84E6-31B131C88DC1}"/>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49" name="Freeform 69">
              <a:extLst>
                <a:ext uri="{FF2B5EF4-FFF2-40B4-BE49-F238E27FC236}">
                  <a16:creationId xmlns:a16="http://schemas.microsoft.com/office/drawing/2014/main" id="{C141CC8D-A66F-40D0-B200-FFDE4E17695A}"/>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50" name="Freeform 70">
              <a:extLst>
                <a:ext uri="{FF2B5EF4-FFF2-40B4-BE49-F238E27FC236}">
                  <a16:creationId xmlns:a16="http://schemas.microsoft.com/office/drawing/2014/main" id="{AB9747C7-86B2-410B-A171-9166B0E7172C}"/>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78" name="TextBox 77">
            <a:extLst>
              <a:ext uri="{FF2B5EF4-FFF2-40B4-BE49-F238E27FC236}">
                <a16:creationId xmlns:a16="http://schemas.microsoft.com/office/drawing/2014/main" id="{BD14B9C0-3F17-45DA-9294-72045A70425C}"/>
              </a:ext>
            </a:extLst>
          </p:cNvPr>
          <p:cNvSpPr txBox="1"/>
          <p:nvPr userDrawn="1"/>
        </p:nvSpPr>
        <p:spPr>
          <a:xfrm>
            <a:off x="930986" y="3484227"/>
            <a:ext cx="3958514" cy="653320"/>
          </a:xfrm>
          <a:prstGeom prst="rect">
            <a:avLst/>
          </a:prstGeom>
          <a:noFill/>
        </p:spPr>
        <p:txBody>
          <a:bodyPr wrap="square" lIns="0" tIns="36576" rIns="0" bIns="0" rtlCol="0">
            <a:spAutoFit/>
          </a:bodyPr>
          <a:lstStyle/>
          <a:p>
            <a:pPr marL="0" marR="0" lvl="0" indent="0" algn="l" defTabSz="914400" rtl="0" eaLnBrk="1" fontAlgn="auto" latinLnBrk="0" hangingPunct="1">
              <a:lnSpc>
                <a:spcPct val="90000"/>
              </a:lnSpc>
              <a:spcBef>
                <a:spcPts val="0"/>
              </a:spcBef>
              <a:spcAft>
                <a:spcPts val="0"/>
              </a:spcAft>
              <a:buClr>
                <a:srgbClr val="FFE600"/>
              </a:buClr>
              <a:buSzPct val="70000"/>
              <a:buFont typeface="Arial" pitchFamily="34" charset="0"/>
              <a:buNone/>
              <a:tabLst/>
              <a:defRPr/>
            </a:pPr>
            <a:r>
              <a:rPr kumimoji="0" lang="en-IN" sz="1800" b="0" i="0" u="none" strike="noStrike" kern="1200" cap="none" spc="0" normalizeH="0" baseline="0" noProof="0" dirty="0">
                <a:ln>
                  <a:noFill/>
                </a:ln>
                <a:solidFill>
                  <a:schemeClr val="bg1"/>
                </a:solidFill>
                <a:effectLst/>
                <a:uLnTx/>
                <a:uFillTx/>
                <a:latin typeface="EYInterstate" panose="02000503020000020004" pitchFamily="2" charset="0"/>
                <a:ea typeface="+mn-ea"/>
                <a:cs typeface="+mn-cs"/>
              </a:rPr>
              <a:t>Global Indirect Tax Symposium 2023</a:t>
            </a:r>
          </a:p>
          <a:p>
            <a:pPr marL="0" marR="0" lvl="0" indent="0" algn="l" defTabSz="914400" rtl="0" eaLnBrk="1" fontAlgn="auto" latinLnBrk="0" hangingPunct="1">
              <a:lnSpc>
                <a:spcPct val="150000"/>
              </a:lnSpc>
              <a:spcBef>
                <a:spcPts val="0"/>
              </a:spcBef>
              <a:spcAft>
                <a:spcPts val="0"/>
              </a:spcAft>
              <a:buClr>
                <a:srgbClr val="FFE600"/>
              </a:buClr>
              <a:buSzPct val="70000"/>
              <a:buFont typeface="Arial" pitchFamily="34" charset="0"/>
              <a:buNone/>
              <a:tabLst/>
              <a:defRPr/>
            </a:pPr>
            <a:r>
              <a:rPr kumimoji="0" lang="en-IN" sz="1800" b="1" i="0" u="none" strike="noStrike" kern="1200" cap="none" spc="0" normalizeH="0" baseline="0" noProof="0" dirty="0">
                <a:ln>
                  <a:noFill/>
                </a:ln>
                <a:solidFill>
                  <a:schemeClr val="bg1"/>
                </a:solidFill>
                <a:effectLst/>
                <a:uLnTx/>
                <a:uFillTx/>
                <a:latin typeface="EYInterstate" panose="02000503020000020004" pitchFamily="2" charset="0"/>
                <a:ea typeface="+mn-ea"/>
                <a:cs typeface="+mn-cs"/>
              </a:rPr>
              <a:t>18–20 April 2023 | Paris, France</a:t>
            </a:r>
          </a:p>
        </p:txBody>
      </p:sp>
      <p:sp>
        <p:nvSpPr>
          <p:cNvPr id="151" name="TextBox 150">
            <a:extLst>
              <a:ext uri="{FF2B5EF4-FFF2-40B4-BE49-F238E27FC236}">
                <a16:creationId xmlns:a16="http://schemas.microsoft.com/office/drawing/2014/main" id="{D5FD70A0-89E2-47DD-87AB-358EE24AD84F}"/>
              </a:ext>
            </a:extLst>
          </p:cNvPr>
          <p:cNvSpPr txBox="1"/>
          <p:nvPr userDrawn="1"/>
        </p:nvSpPr>
        <p:spPr>
          <a:xfrm>
            <a:off x="895991" y="1757697"/>
            <a:ext cx="4015734" cy="590931"/>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600"/>
              </a:spcAft>
              <a:buClr>
                <a:schemeClr val="accent2"/>
              </a:buClr>
              <a:buSzPct val="70000"/>
              <a:buFont typeface="Arial" pitchFamily="34" charset="0"/>
              <a:buNone/>
            </a:pPr>
            <a:r>
              <a:rPr lang="en-IN" sz="3600" b="0" kern="1200" dirty="0">
                <a:solidFill>
                  <a:schemeClr val="bg1"/>
                </a:solidFill>
                <a:latin typeface="EYInterstate Light" panose="02000506000000020004" pitchFamily="2" charset="0"/>
                <a:ea typeface="+mj-ea"/>
                <a:cs typeface="Arial" pitchFamily="34" charset="0"/>
              </a:rPr>
              <a:t>Better question?</a:t>
            </a:r>
          </a:p>
        </p:txBody>
      </p:sp>
    </p:spTree>
    <p:extLst>
      <p:ext uri="{BB962C8B-B14F-4D97-AF65-F5344CB8AC3E}">
        <p14:creationId xmlns:p14="http://schemas.microsoft.com/office/powerpoint/2010/main" val="118214000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3" name="Picture 2" descr="A small island in the middle of the ocean&#10;&#10;Description automatically generated with medium confidence">
            <a:extLst>
              <a:ext uri="{FF2B5EF4-FFF2-40B4-BE49-F238E27FC236}">
                <a16:creationId xmlns:a16="http://schemas.microsoft.com/office/drawing/2014/main" id="{BAFB6AFC-90DC-4AFC-B114-2DFEB3C765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8350" cy="6858000"/>
          </a:xfrm>
          <a:prstGeom prst="rect">
            <a:avLst/>
          </a:prstGeom>
        </p:spPr>
      </p:pic>
      <p:pic>
        <p:nvPicPr>
          <p:cNvPr id="80" name="Picture 101">
            <a:extLst>
              <a:ext uri="{FF2B5EF4-FFF2-40B4-BE49-F238E27FC236}">
                <a16:creationId xmlns:a16="http://schemas.microsoft.com/office/drawing/2014/main" id="{81B8F19A-A19E-4C96-98AE-619B03288F1E}"/>
              </a:ext>
            </a:extLst>
          </p:cNvPr>
          <p:cNvPicPr>
            <a:picLocks noChangeArrowheads="1"/>
          </p:cNvPicPr>
          <p:nvPr userDrawn="1"/>
        </p:nvPicPr>
        <p:blipFill>
          <a:blip r:embed="rId3">
            <a:alphaModFix amt="41000"/>
            <a:extLst>
              <a:ext uri="{28A0092B-C50C-407E-A947-70E740481C1C}">
                <a14:useLocalDpi xmlns:a14="http://schemas.microsoft.com/office/drawing/2010/main"/>
              </a:ext>
            </a:extLst>
          </a:blip>
          <a:srcRect/>
          <a:stretch>
            <a:fillRect/>
          </a:stretch>
        </p:blipFill>
        <p:spPr>
          <a:xfrm>
            <a:off x="-2" y="0"/>
            <a:ext cx="8013701" cy="6858002"/>
          </a:xfrm>
          <a:prstGeom prst="rect">
            <a:avLst/>
          </a:prstGeom>
          <a:gradFill>
            <a:gsLst>
              <a:gs pos="0">
                <a:schemeClr val="bg2">
                  <a:alpha val="9000"/>
                </a:schemeClr>
              </a:gs>
              <a:gs pos="100000">
                <a:schemeClr val="bg2">
                  <a:alpha val="0"/>
                </a:schemeClr>
              </a:gs>
            </a:gsLst>
            <a:lin ang="0" scaled="0"/>
          </a:gradFill>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9366" y="635566"/>
            <a:ext cx="4848024" cy="3933825"/>
          </a:xfrm>
          <a:prstGeom prst="rect">
            <a:avLst/>
          </a:prstGeom>
        </p:spPr>
      </p:pic>
      <p:sp>
        <p:nvSpPr>
          <p:cNvPr id="4" name="TextBox 3">
            <a:extLst>
              <a:ext uri="{FF2B5EF4-FFF2-40B4-BE49-F238E27FC236}">
                <a16:creationId xmlns:a16="http://schemas.microsoft.com/office/drawing/2014/main" id="{1C341B04-5C6C-4764-BA7E-B515A4D325BB}"/>
              </a:ext>
            </a:extLst>
          </p:cNvPr>
          <p:cNvSpPr txBox="1"/>
          <p:nvPr userDrawn="1"/>
        </p:nvSpPr>
        <p:spPr>
          <a:xfrm>
            <a:off x="895991" y="1757697"/>
            <a:ext cx="4120510" cy="2499146"/>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200" b="0" kern="1200" dirty="0">
                <a:solidFill>
                  <a:schemeClr val="bg1"/>
                </a:solidFill>
                <a:latin typeface="EYInterstate Light" panose="02000506000000020004" pitchFamily="2" charset="0"/>
                <a:ea typeface="+mj-ea"/>
                <a:cs typeface="Arial" pitchFamily="34" charset="0"/>
              </a:rPr>
              <a:t>When uncertainties challenge the indirect tax landscape, where will opportunities emerge?</a:t>
            </a:r>
          </a:p>
        </p:txBody>
      </p:sp>
      <p:grpSp>
        <p:nvGrpSpPr>
          <p:cNvPr id="75" name="Group 4">
            <a:extLst>
              <a:ext uri="{FF2B5EF4-FFF2-40B4-BE49-F238E27FC236}">
                <a16:creationId xmlns:a16="http://schemas.microsoft.com/office/drawing/2014/main" id="{3F1629E2-9610-43E5-AD39-521B125329C8}"/>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7CFA5083-ABC9-4EC7-A72D-36FE31ABD01F}"/>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F7AE11C1-F977-4F5D-9386-50A86EB0CDE0}"/>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Tree>
    <p:extLst>
      <p:ext uri="{BB962C8B-B14F-4D97-AF65-F5344CB8AC3E}">
        <p14:creationId xmlns:p14="http://schemas.microsoft.com/office/powerpoint/2010/main" val="11550580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Approved question tall">
    <p:spTree>
      <p:nvGrpSpPr>
        <p:cNvPr id="1" name=""/>
        <p:cNvGrpSpPr/>
        <p:nvPr/>
      </p:nvGrpSpPr>
      <p:grpSpPr>
        <a:xfrm>
          <a:off x="0" y="0"/>
          <a:ext cx="0" cy="0"/>
          <a:chOff x="0" y="0"/>
          <a:chExt cx="0" cy="0"/>
        </a:xfrm>
      </p:grpSpPr>
      <p:pic>
        <p:nvPicPr>
          <p:cNvPr id="72" name="Picture 71" descr="A picture containing water, outdoor, shore&#10;&#10;Description automatically generated">
            <a:extLst>
              <a:ext uri="{FF2B5EF4-FFF2-40B4-BE49-F238E27FC236}">
                <a16:creationId xmlns:a16="http://schemas.microsoft.com/office/drawing/2014/main" id="{85DF9204-AB5E-4266-926A-FAB3B14342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50" cy="6858000"/>
          </a:xfrm>
          <a:prstGeom prst="rect">
            <a:avLst/>
          </a:prstGeom>
        </p:spPr>
      </p:pic>
      <p:pic>
        <p:nvPicPr>
          <p:cNvPr id="78" name="Picture 101">
            <a:extLst>
              <a:ext uri="{FF2B5EF4-FFF2-40B4-BE49-F238E27FC236}">
                <a16:creationId xmlns:a16="http://schemas.microsoft.com/office/drawing/2014/main" id="{BDCA796E-5503-4DCC-B10E-5228D93760E3}"/>
              </a:ext>
            </a:extLst>
          </p:cNvPr>
          <p:cNvPicPr>
            <a:picLocks noChangeArrowheads="1"/>
          </p:cNvPicPr>
          <p:nvPr userDrawn="1"/>
        </p:nvPicPr>
        <p:blipFill>
          <a:blip r:embed="rId3">
            <a:alphaModFix amt="41000"/>
            <a:extLst>
              <a:ext uri="{28A0092B-C50C-407E-A947-70E740481C1C}">
                <a14:useLocalDpi xmlns:a14="http://schemas.microsoft.com/office/drawing/2010/main"/>
              </a:ext>
            </a:extLst>
          </a:blip>
          <a:srcRect/>
          <a:stretch>
            <a:fillRect/>
          </a:stretch>
        </p:blipFill>
        <p:spPr>
          <a:xfrm>
            <a:off x="-2" y="0"/>
            <a:ext cx="8013701" cy="6858002"/>
          </a:xfrm>
          <a:prstGeom prst="rect">
            <a:avLst/>
          </a:prstGeom>
          <a:gradFill>
            <a:gsLst>
              <a:gs pos="0">
                <a:schemeClr val="bg2">
                  <a:alpha val="9000"/>
                </a:schemeClr>
              </a:gs>
              <a:gs pos="100000">
                <a:schemeClr val="bg2">
                  <a:alpha val="0"/>
                </a:schemeClr>
              </a:gs>
            </a:gsLst>
            <a:lin ang="0" scaled="0"/>
          </a:gradFill>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9366" y="635566"/>
            <a:ext cx="4848024"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4" name="TextBox 3">
            <a:extLst>
              <a:ext uri="{FF2B5EF4-FFF2-40B4-BE49-F238E27FC236}">
                <a16:creationId xmlns:a16="http://schemas.microsoft.com/office/drawing/2014/main" id="{1C341B04-5C6C-4764-BA7E-B515A4D325BB}"/>
              </a:ext>
            </a:extLst>
          </p:cNvPr>
          <p:cNvSpPr txBox="1"/>
          <p:nvPr userDrawn="1"/>
        </p:nvSpPr>
        <p:spPr>
          <a:xfrm>
            <a:off x="905517" y="1805325"/>
            <a:ext cx="4015734" cy="2252924"/>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600" b="0" kern="1200" dirty="0">
                <a:solidFill>
                  <a:schemeClr val="bg1"/>
                </a:solidFill>
                <a:latin typeface="EYInterstate Light" panose="02000506000000020004" pitchFamily="2" charset="0"/>
                <a:ea typeface="+mj-ea"/>
                <a:cs typeface="Arial" pitchFamily="34" charset="0"/>
              </a:rPr>
              <a:t>As trade crosses borders, how can indirect tax push boundaries?</a:t>
            </a:r>
          </a:p>
        </p:txBody>
      </p:sp>
      <p:sp>
        <p:nvSpPr>
          <p:cNvPr id="73" name="Rectangle 72">
            <a:extLst>
              <a:ext uri="{FF2B5EF4-FFF2-40B4-BE49-F238E27FC236}">
                <a16:creationId xmlns:a16="http://schemas.microsoft.com/office/drawing/2014/main" id="{1EDD755A-A056-46F9-AB1A-490E2D39F3C5}"/>
              </a:ext>
            </a:extLst>
          </p:cNvPr>
          <p:cNvSpPr/>
          <p:nvPr userDrawn="1"/>
        </p:nvSpPr>
        <p:spPr>
          <a:xfrm flipH="1">
            <a:off x="8558196" y="0"/>
            <a:ext cx="3657368" cy="6858000"/>
          </a:xfrm>
          <a:prstGeom prst="rect">
            <a:avLst/>
          </a:prstGeom>
          <a:gradFill>
            <a:gsLst>
              <a:gs pos="100000">
                <a:schemeClr val="bg1">
                  <a:alpha val="0"/>
                </a:schemeClr>
              </a:gs>
              <a:gs pos="0">
                <a:schemeClr val="bg2">
                  <a:alpha val="52000"/>
                </a:schemeClr>
              </a:gs>
              <a:gs pos="39000">
                <a:schemeClr val="bg2">
                  <a:alpha val="22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5" name="Group 4">
            <a:extLst>
              <a:ext uri="{FF2B5EF4-FFF2-40B4-BE49-F238E27FC236}">
                <a16:creationId xmlns:a16="http://schemas.microsoft.com/office/drawing/2014/main" id="{09647C25-7F54-46E0-A5FA-6A7E4D5F72E3}"/>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CE7A3601-58D9-4AF2-8CE9-204312784463}"/>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7383E259-B446-4A32-8A6A-A5CFC853AA8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4319620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Approved question tall">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AD9A2C42-DB9E-4337-986E-00CEE1B444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50" cy="6858000"/>
          </a:xfrm>
          <a:prstGeom prst="rect">
            <a:avLst/>
          </a:prstGeom>
        </p:spPr>
      </p:pic>
      <p:sp>
        <p:nvSpPr>
          <p:cNvPr id="2" name="Oval 1">
            <a:extLst>
              <a:ext uri="{FF2B5EF4-FFF2-40B4-BE49-F238E27FC236}">
                <a16:creationId xmlns:a16="http://schemas.microsoft.com/office/drawing/2014/main" id="{35F50508-7D51-4D14-8F1D-8396F1914EB7}"/>
              </a:ext>
            </a:extLst>
          </p:cNvPr>
          <p:cNvSpPr/>
          <p:nvPr userDrawn="1"/>
        </p:nvSpPr>
        <p:spPr>
          <a:xfrm>
            <a:off x="58152" y="1005579"/>
            <a:ext cx="4642447" cy="4642447"/>
          </a:xfrm>
          <a:prstGeom prst="ellipse">
            <a:avLst/>
          </a:prstGeom>
          <a:gradFill flip="none" rotWithShape="1">
            <a:gsLst>
              <a:gs pos="0">
                <a:schemeClr val="bg2">
                  <a:alpha val="61000"/>
                </a:schemeClr>
              </a:gs>
              <a:gs pos="65000">
                <a:schemeClr val="bg2">
                  <a:alpha val="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366" y="635566"/>
            <a:ext cx="4848024"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4" name="TextBox 3">
            <a:extLst>
              <a:ext uri="{FF2B5EF4-FFF2-40B4-BE49-F238E27FC236}">
                <a16:creationId xmlns:a16="http://schemas.microsoft.com/office/drawing/2014/main" id="{1C341B04-5C6C-4764-BA7E-B515A4D325BB}"/>
              </a:ext>
            </a:extLst>
          </p:cNvPr>
          <p:cNvSpPr txBox="1"/>
          <p:nvPr userDrawn="1"/>
        </p:nvSpPr>
        <p:spPr>
          <a:xfrm>
            <a:off x="910278" y="1812465"/>
            <a:ext cx="3941122" cy="2006703"/>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200" b="0" kern="1200" dirty="0">
                <a:solidFill>
                  <a:schemeClr val="bg1"/>
                </a:solidFill>
                <a:latin typeface="EYInterstate Light" panose="02000506000000020004" pitchFamily="2" charset="0"/>
                <a:ea typeface="+mj-ea"/>
                <a:cs typeface="Arial" pitchFamily="34" charset="0"/>
              </a:rPr>
              <a:t>How can interconnected data drive an intelligent indirect tax function?</a:t>
            </a:r>
          </a:p>
        </p:txBody>
      </p:sp>
      <p:grpSp>
        <p:nvGrpSpPr>
          <p:cNvPr id="75" name="Group 4">
            <a:extLst>
              <a:ext uri="{FF2B5EF4-FFF2-40B4-BE49-F238E27FC236}">
                <a16:creationId xmlns:a16="http://schemas.microsoft.com/office/drawing/2014/main" id="{56A22D23-7EFE-4DDA-AF27-78FA413B15C6}"/>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6EA32DEF-3A63-45AB-8087-61FD0E399A8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AA29F42C-97C8-4AA1-B36D-43965DA727ED}"/>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331397430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Approved question tall">
    <p:spTree>
      <p:nvGrpSpPr>
        <p:cNvPr id="1" name=""/>
        <p:cNvGrpSpPr/>
        <p:nvPr/>
      </p:nvGrpSpPr>
      <p:grpSpPr>
        <a:xfrm>
          <a:off x="0" y="0"/>
          <a:ext cx="0" cy="0"/>
          <a:chOff x="0" y="0"/>
          <a:chExt cx="0" cy="0"/>
        </a:xfrm>
      </p:grpSpPr>
      <p:pic>
        <p:nvPicPr>
          <p:cNvPr id="73" name="Picture 72" descr="Graphical user interface&#10;&#10;Description automatically generated with low confidence">
            <a:extLst>
              <a:ext uri="{FF2B5EF4-FFF2-40B4-BE49-F238E27FC236}">
                <a16:creationId xmlns:a16="http://schemas.microsoft.com/office/drawing/2014/main" id="{5E2521F4-1E1D-48C4-AE15-05ACB1D95D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8350" cy="6858000"/>
          </a:xfrm>
          <a:prstGeom prst="rect">
            <a:avLst/>
          </a:prstGeom>
        </p:spPr>
      </p:pic>
      <p:sp>
        <p:nvSpPr>
          <p:cNvPr id="79" name="Rectangle 78">
            <a:extLst>
              <a:ext uri="{FF2B5EF4-FFF2-40B4-BE49-F238E27FC236}">
                <a16:creationId xmlns:a16="http://schemas.microsoft.com/office/drawing/2014/main" id="{BD282FD4-E158-4FC7-8635-A4BFA629767D}"/>
              </a:ext>
            </a:extLst>
          </p:cNvPr>
          <p:cNvSpPr>
            <a:spLocks/>
          </p:cNvSpPr>
          <p:nvPr userDrawn="1"/>
        </p:nvSpPr>
        <p:spPr>
          <a:xfrm>
            <a:off x="0" y="0"/>
            <a:ext cx="12198349" cy="6858000"/>
          </a:xfrm>
          <a:prstGeom prst="rect">
            <a:avLst/>
          </a:prstGeom>
          <a:gradFill>
            <a:gsLst>
              <a:gs pos="0">
                <a:schemeClr val="bg2">
                  <a:alpha val="75000"/>
                </a:schemeClr>
              </a:gs>
              <a:gs pos="76000">
                <a:schemeClr val="bg2">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74" name="Oval 73">
            <a:extLst>
              <a:ext uri="{FF2B5EF4-FFF2-40B4-BE49-F238E27FC236}">
                <a16:creationId xmlns:a16="http://schemas.microsoft.com/office/drawing/2014/main" id="{F08DC58E-9ECF-41F8-8DDD-7C096B2E7A11}"/>
              </a:ext>
            </a:extLst>
          </p:cNvPr>
          <p:cNvSpPr/>
          <p:nvPr userDrawn="1"/>
        </p:nvSpPr>
        <p:spPr>
          <a:xfrm>
            <a:off x="1406591" y="824958"/>
            <a:ext cx="4642447" cy="4642447"/>
          </a:xfrm>
          <a:prstGeom prst="ellipse">
            <a:avLst/>
          </a:prstGeom>
          <a:gradFill flip="none" rotWithShape="1">
            <a:gsLst>
              <a:gs pos="0">
                <a:schemeClr val="bg2">
                  <a:alpha val="61000"/>
                </a:schemeClr>
              </a:gs>
              <a:gs pos="65000">
                <a:schemeClr val="bg2">
                  <a:alpha val="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366" y="635566"/>
            <a:ext cx="4848024"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4" name="TextBox 3">
            <a:extLst>
              <a:ext uri="{FF2B5EF4-FFF2-40B4-BE49-F238E27FC236}">
                <a16:creationId xmlns:a16="http://schemas.microsoft.com/office/drawing/2014/main" id="{1C341B04-5C6C-4764-BA7E-B515A4D325BB}"/>
              </a:ext>
            </a:extLst>
          </p:cNvPr>
          <p:cNvSpPr txBox="1"/>
          <p:nvPr userDrawn="1"/>
        </p:nvSpPr>
        <p:spPr>
          <a:xfrm>
            <a:off x="948383" y="1862482"/>
            <a:ext cx="3824340" cy="2129814"/>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400" b="0" kern="1200" dirty="0">
                <a:solidFill>
                  <a:schemeClr val="bg1"/>
                </a:solidFill>
                <a:latin typeface="EYInterstate Light" panose="02000506000000020004" pitchFamily="2" charset="0"/>
                <a:ea typeface="+mj-ea"/>
                <a:cs typeface="Arial" pitchFamily="34" charset="0"/>
              </a:rPr>
              <a:t>When sustainability is the answer, what questions should indirect tax ask?</a:t>
            </a:r>
          </a:p>
        </p:txBody>
      </p:sp>
      <p:sp>
        <p:nvSpPr>
          <p:cNvPr id="75" name="Rectangle 74">
            <a:extLst>
              <a:ext uri="{FF2B5EF4-FFF2-40B4-BE49-F238E27FC236}">
                <a16:creationId xmlns:a16="http://schemas.microsoft.com/office/drawing/2014/main" id="{354C0709-74F1-4EC8-812D-9337ABC3C907}"/>
              </a:ext>
            </a:extLst>
          </p:cNvPr>
          <p:cNvSpPr/>
          <p:nvPr userDrawn="1"/>
        </p:nvSpPr>
        <p:spPr>
          <a:xfrm flipH="1">
            <a:off x="8558196" y="0"/>
            <a:ext cx="3657368" cy="6858000"/>
          </a:xfrm>
          <a:prstGeom prst="rect">
            <a:avLst/>
          </a:prstGeom>
          <a:gradFill>
            <a:gsLst>
              <a:gs pos="100000">
                <a:schemeClr val="bg1">
                  <a:alpha val="0"/>
                </a:schemeClr>
              </a:gs>
              <a:gs pos="0">
                <a:schemeClr val="bg2">
                  <a:alpha val="52000"/>
                </a:schemeClr>
              </a:gs>
              <a:gs pos="39000">
                <a:schemeClr val="bg2">
                  <a:alpha val="22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6" name="Group 4">
            <a:extLst>
              <a:ext uri="{FF2B5EF4-FFF2-40B4-BE49-F238E27FC236}">
                <a16:creationId xmlns:a16="http://schemas.microsoft.com/office/drawing/2014/main" id="{8664EB87-8A3F-4A28-AF27-A7CA4F95352D}"/>
              </a:ext>
            </a:extLst>
          </p:cNvPr>
          <p:cNvGrpSpPr>
            <a:grpSpLocks noChangeAspect="1"/>
          </p:cNvGrpSpPr>
          <p:nvPr userDrawn="1"/>
        </p:nvGrpSpPr>
        <p:grpSpPr bwMode="auto">
          <a:xfrm>
            <a:off x="10465595" y="4961707"/>
            <a:ext cx="1225550" cy="1435100"/>
            <a:chOff x="6529" y="3125"/>
            <a:chExt cx="772" cy="904"/>
          </a:xfrm>
        </p:grpSpPr>
        <p:sp>
          <p:nvSpPr>
            <p:cNvPr id="77" name="Freeform 5">
              <a:extLst>
                <a:ext uri="{FF2B5EF4-FFF2-40B4-BE49-F238E27FC236}">
                  <a16:creationId xmlns:a16="http://schemas.microsoft.com/office/drawing/2014/main" id="{B0A9E628-C35D-4156-AF38-806123FFC863}"/>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8" name="Freeform 6">
              <a:extLst>
                <a:ext uri="{FF2B5EF4-FFF2-40B4-BE49-F238E27FC236}">
                  <a16:creationId xmlns:a16="http://schemas.microsoft.com/office/drawing/2014/main" id="{113E4229-8E58-4CAF-A4B6-A5A7491E1ED6}"/>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9122401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Approved question tall">
    <p:spTree>
      <p:nvGrpSpPr>
        <p:cNvPr id="1" name=""/>
        <p:cNvGrpSpPr/>
        <p:nvPr/>
      </p:nvGrpSpPr>
      <p:grpSpPr>
        <a:xfrm>
          <a:off x="0" y="0"/>
          <a:ext cx="0" cy="0"/>
          <a:chOff x="0" y="0"/>
          <a:chExt cx="0" cy="0"/>
        </a:xfrm>
      </p:grpSpPr>
      <p:pic>
        <p:nvPicPr>
          <p:cNvPr id="74" name="Picture 73" descr="A picture containing text, person, indoor, person&#10;&#10;Description automatically generated">
            <a:extLst>
              <a:ext uri="{FF2B5EF4-FFF2-40B4-BE49-F238E27FC236}">
                <a16:creationId xmlns:a16="http://schemas.microsoft.com/office/drawing/2014/main" id="{5188FFD7-BC19-4784-A759-E8D3468D2A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8350" cy="6858003"/>
          </a:xfrm>
          <a:prstGeom prst="rect">
            <a:avLst/>
          </a:prstGeom>
        </p:spPr>
      </p:pic>
      <p:sp>
        <p:nvSpPr>
          <p:cNvPr id="79" name="Rectangle 78">
            <a:extLst>
              <a:ext uri="{FF2B5EF4-FFF2-40B4-BE49-F238E27FC236}">
                <a16:creationId xmlns:a16="http://schemas.microsoft.com/office/drawing/2014/main" id="{BD282FD4-E158-4FC7-8635-A4BFA629767D}"/>
              </a:ext>
            </a:extLst>
          </p:cNvPr>
          <p:cNvSpPr>
            <a:spLocks/>
          </p:cNvSpPr>
          <p:nvPr userDrawn="1"/>
        </p:nvSpPr>
        <p:spPr>
          <a:xfrm>
            <a:off x="0" y="0"/>
            <a:ext cx="12198350" cy="6858000"/>
          </a:xfrm>
          <a:prstGeom prst="rect">
            <a:avLst/>
          </a:prstGeom>
          <a:gradFill>
            <a:gsLst>
              <a:gs pos="0">
                <a:schemeClr val="bg2">
                  <a:alpha val="75000"/>
                </a:schemeClr>
              </a:gs>
              <a:gs pos="76000">
                <a:schemeClr val="bg2">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366" y="635566"/>
            <a:ext cx="4848024"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4" name="TextBox 3">
            <a:extLst>
              <a:ext uri="{FF2B5EF4-FFF2-40B4-BE49-F238E27FC236}">
                <a16:creationId xmlns:a16="http://schemas.microsoft.com/office/drawing/2014/main" id="{1C341B04-5C6C-4764-BA7E-B515A4D325BB}"/>
              </a:ext>
            </a:extLst>
          </p:cNvPr>
          <p:cNvSpPr txBox="1"/>
          <p:nvPr userDrawn="1"/>
        </p:nvSpPr>
        <p:spPr>
          <a:xfrm>
            <a:off x="948383" y="1862482"/>
            <a:ext cx="4025062" cy="2006703"/>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200" b="0" kern="1200" dirty="0">
                <a:solidFill>
                  <a:schemeClr val="bg1"/>
                </a:solidFill>
                <a:latin typeface="EYInterstate Light" panose="02000506000000020004" pitchFamily="2" charset="0"/>
                <a:ea typeface="+mj-ea"/>
                <a:cs typeface="Arial" pitchFamily="34" charset="0"/>
              </a:rPr>
              <a:t>How can your indirect tax function be both people-led and technology-driven?</a:t>
            </a:r>
          </a:p>
        </p:txBody>
      </p:sp>
      <p:sp>
        <p:nvSpPr>
          <p:cNvPr id="73" name="Rectangle 72">
            <a:extLst>
              <a:ext uri="{FF2B5EF4-FFF2-40B4-BE49-F238E27FC236}">
                <a16:creationId xmlns:a16="http://schemas.microsoft.com/office/drawing/2014/main" id="{56DC3E5F-19B7-451F-9065-E8E99BC866CA}"/>
              </a:ext>
            </a:extLst>
          </p:cNvPr>
          <p:cNvSpPr/>
          <p:nvPr userDrawn="1"/>
        </p:nvSpPr>
        <p:spPr>
          <a:xfrm flipH="1">
            <a:off x="8558196" y="0"/>
            <a:ext cx="3657368" cy="6858000"/>
          </a:xfrm>
          <a:prstGeom prst="rect">
            <a:avLst/>
          </a:prstGeom>
          <a:gradFill>
            <a:gsLst>
              <a:gs pos="100000">
                <a:schemeClr val="bg1">
                  <a:alpha val="0"/>
                </a:schemeClr>
              </a:gs>
              <a:gs pos="0">
                <a:schemeClr val="bg2">
                  <a:alpha val="52000"/>
                </a:schemeClr>
              </a:gs>
              <a:gs pos="39000">
                <a:schemeClr val="bg2">
                  <a:alpha val="22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5" name="Group 4">
            <a:extLst>
              <a:ext uri="{FF2B5EF4-FFF2-40B4-BE49-F238E27FC236}">
                <a16:creationId xmlns:a16="http://schemas.microsoft.com/office/drawing/2014/main" id="{9307A54A-5CC9-4999-83AA-9EE450374756}"/>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FCADE69F-E038-4E8E-A1C6-79C8ABF89DB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ABE2DA1C-4537-4019-A1B6-A33E4442E3F9}"/>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6408055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Approved question tall">
    <p:spTree>
      <p:nvGrpSpPr>
        <p:cNvPr id="1" name=""/>
        <p:cNvGrpSpPr/>
        <p:nvPr/>
      </p:nvGrpSpPr>
      <p:grpSpPr>
        <a:xfrm>
          <a:off x="0" y="0"/>
          <a:ext cx="0" cy="0"/>
          <a:chOff x="0" y="0"/>
          <a:chExt cx="0" cy="0"/>
        </a:xfrm>
      </p:grpSpPr>
      <p:pic>
        <p:nvPicPr>
          <p:cNvPr id="75" name="Picture 74" descr="A cheetah in a field&#10;&#10;Description automatically generated with low confidence">
            <a:extLst>
              <a:ext uri="{FF2B5EF4-FFF2-40B4-BE49-F238E27FC236}">
                <a16:creationId xmlns:a16="http://schemas.microsoft.com/office/drawing/2014/main" id="{371C1E48-1081-4F0B-B47C-F4DCDC3CF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8351" cy="6858003"/>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366" y="635566"/>
            <a:ext cx="4848024"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solidFill>
                  <a:schemeClr val="bg1"/>
                </a:solidFill>
              </a:endParaRPr>
            </a:p>
          </p:txBody>
        </p:sp>
      </p:grpSp>
      <p:sp>
        <p:nvSpPr>
          <p:cNvPr id="4" name="TextBox 3">
            <a:extLst>
              <a:ext uri="{FF2B5EF4-FFF2-40B4-BE49-F238E27FC236}">
                <a16:creationId xmlns:a16="http://schemas.microsoft.com/office/drawing/2014/main" id="{1C341B04-5C6C-4764-BA7E-B515A4D325BB}"/>
              </a:ext>
            </a:extLst>
          </p:cNvPr>
          <p:cNvSpPr txBox="1"/>
          <p:nvPr userDrawn="1"/>
        </p:nvSpPr>
        <p:spPr>
          <a:xfrm>
            <a:off x="943620" y="1776753"/>
            <a:ext cx="3873707" cy="2345257"/>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000" b="0" kern="1200" dirty="0">
                <a:solidFill>
                  <a:schemeClr val="bg1"/>
                </a:solidFill>
                <a:latin typeface="EYInterstate Light" panose="02000506000000020004" pitchFamily="2" charset="0"/>
                <a:ea typeface="+mj-ea"/>
                <a:cs typeface="Arial" pitchFamily="34" charset="0"/>
              </a:rPr>
              <a:t>With regulations coming from every angle, can greater clarity bring the right perspective?</a:t>
            </a:r>
          </a:p>
        </p:txBody>
      </p:sp>
      <p:grpSp>
        <p:nvGrpSpPr>
          <p:cNvPr id="74" name="Group 4">
            <a:extLst>
              <a:ext uri="{FF2B5EF4-FFF2-40B4-BE49-F238E27FC236}">
                <a16:creationId xmlns:a16="http://schemas.microsoft.com/office/drawing/2014/main" id="{FF23085C-AA03-4F58-8CAB-24FDAD016A41}"/>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2D0D83C9-F9B9-45AB-A5ED-ED7BD72525BE}"/>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826EE361-A3BD-4BEC-951F-DD173F22D06B}"/>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06047917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pic>
        <p:nvPicPr>
          <p:cNvPr id="24" name="Picture 23" descr="A large metal tower in a city&#10;&#10;Description automatically generated with medium confidence">
            <a:extLst>
              <a:ext uri="{FF2B5EF4-FFF2-40B4-BE49-F238E27FC236}">
                <a16:creationId xmlns:a16="http://schemas.microsoft.com/office/drawing/2014/main" id="{903E91C2-CD65-4042-ABF3-D50FAEADA3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13" name="Rectangle 12">
            <a:extLst>
              <a:ext uri="{FF2B5EF4-FFF2-40B4-BE49-F238E27FC236}">
                <a16:creationId xmlns:a16="http://schemas.microsoft.com/office/drawing/2014/main" id="{7769182D-E815-4C47-A178-5727C8003235}"/>
              </a:ext>
            </a:extLst>
          </p:cNvPr>
          <p:cNvSpPr>
            <a:spLocks/>
          </p:cNvSpPr>
          <p:nvPr userDrawn="1"/>
        </p:nvSpPr>
        <p:spPr>
          <a:xfrm>
            <a:off x="0" y="-1"/>
            <a:ext cx="12198349" cy="6858000"/>
          </a:xfrm>
          <a:prstGeom prst="rect">
            <a:avLst/>
          </a:prstGeom>
          <a:solidFill>
            <a:srgbClr val="000000">
              <a:alpha val="83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600" y="1254642"/>
            <a:ext cx="10980738" cy="4639427"/>
          </a:xfrm>
        </p:spPr>
        <p:txBody>
          <a:bodyPr/>
          <a:lstStyle>
            <a:lvl1pPr>
              <a:defRPr/>
            </a:lvl1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grpSp>
        <p:nvGrpSpPr>
          <p:cNvPr id="15" name="Group 4">
            <a:extLst>
              <a:ext uri="{FF2B5EF4-FFF2-40B4-BE49-F238E27FC236}">
                <a16:creationId xmlns:a16="http://schemas.microsoft.com/office/drawing/2014/main" id="{5C00079E-06FD-401B-B280-CA4E63D1FBAB}"/>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002FA339-B355-48C9-90C3-4AC1A640FCC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24953C6B-573B-4407-B9EF-411CCDE4AC7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2DCE404D-E8FC-49B1-8D37-C54CEFE3550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Slide Number Placeholder 4">
            <a:extLst>
              <a:ext uri="{FF2B5EF4-FFF2-40B4-BE49-F238E27FC236}">
                <a16:creationId xmlns:a16="http://schemas.microsoft.com/office/drawing/2014/main" id="{C1AC1A02-16D5-452A-AD48-E8EA8FE2B7CF}"/>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t>Page </a:t>
            </a:r>
            <a:fld id="{D5B76411-544C-4F9A-8EDE-9EEB2BD21F95}" type="slidenum">
              <a:rPr lang="en-IN" smtClean="0"/>
              <a:t>‹#›</a:t>
            </a:fld>
            <a:endParaRPr dirty="0"/>
          </a:p>
        </p:txBody>
      </p:sp>
    </p:spTree>
    <p:extLst>
      <p:ext uri="{BB962C8B-B14F-4D97-AF65-F5344CB8AC3E}">
        <p14:creationId xmlns:p14="http://schemas.microsoft.com/office/powerpoint/2010/main" val="408216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Standard slide">
    <p:spTree>
      <p:nvGrpSpPr>
        <p:cNvPr id="1" name=""/>
        <p:cNvGrpSpPr/>
        <p:nvPr/>
      </p:nvGrpSpPr>
      <p:grpSpPr>
        <a:xfrm>
          <a:off x="0" y="0"/>
          <a:ext cx="0" cy="0"/>
          <a:chOff x="0" y="0"/>
          <a:chExt cx="0" cy="0"/>
        </a:xfrm>
      </p:grpSpPr>
      <p:pic>
        <p:nvPicPr>
          <p:cNvPr id="28" name="Picture 27" descr="A large metal tower in a city&#10;&#10;Description automatically generated with medium confidence">
            <a:extLst>
              <a:ext uri="{FF2B5EF4-FFF2-40B4-BE49-F238E27FC236}">
                <a16:creationId xmlns:a16="http://schemas.microsoft.com/office/drawing/2014/main" id="{1CDFA4D6-EFFB-4939-8673-C387BE71A1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29" name="Rectangle 28">
            <a:extLst>
              <a:ext uri="{FF2B5EF4-FFF2-40B4-BE49-F238E27FC236}">
                <a16:creationId xmlns:a16="http://schemas.microsoft.com/office/drawing/2014/main" id="{D1954A0E-4296-410B-8FFD-1AEB17936C27}"/>
              </a:ext>
            </a:extLst>
          </p:cNvPr>
          <p:cNvSpPr>
            <a:spLocks/>
          </p:cNvSpPr>
          <p:nvPr userDrawn="1"/>
        </p:nvSpPr>
        <p:spPr>
          <a:xfrm>
            <a:off x="0" y="-1"/>
            <a:ext cx="12198349" cy="6858000"/>
          </a:xfrm>
          <a:prstGeom prst="rect">
            <a:avLst/>
          </a:prstGeom>
          <a:solidFill>
            <a:srgbClr val="000000">
              <a:alpha val="83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600" y="1254642"/>
            <a:ext cx="10980738" cy="4639428"/>
          </a:xfrm>
        </p:spPr>
        <p:txBody>
          <a:bodyPr/>
          <a:lstStyle>
            <a:lvl1pPr>
              <a:defRPr/>
            </a:lvl1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grpSp>
        <p:nvGrpSpPr>
          <p:cNvPr id="15" name="Group 4">
            <a:extLst>
              <a:ext uri="{FF2B5EF4-FFF2-40B4-BE49-F238E27FC236}">
                <a16:creationId xmlns:a16="http://schemas.microsoft.com/office/drawing/2014/main" id="{5C00079E-06FD-401B-B280-CA4E63D1FBAB}"/>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002FA339-B355-48C9-90C3-4AC1A640FCC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24953C6B-573B-4407-B9EF-411CCDE4AC7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2DCE404D-E8FC-49B1-8D37-C54CEFE3550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Slide Number Placeholder 4">
            <a:extLst>
              <a:ext uri="{FF2B5EF4-FFF2-40B4-BE49-F238E27FC236}">
                <a16:creationId xmlns:a16="http://schemas.microsoft.com/office/drawing/2014/main" id="{C1AC1A02-16D5-452A-AD48-E8EA8FE2B7CF}"/>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t>Page </a:t>
            </a:r>
            <a:fld id="{D5B76411-544C-4F9A-8EDE-9EEB2BD21F95}" type="slidenum">
              <a:rPr lang="en-IN" smtClean="0"/>
              <a:t>‹#›</a:t>
            </a:fld>
            <a:endParaRPr dirty="0"/>
          </a:p>
        </p:txBody>
      </p:sp>
      <p:sp>
        <p:nvSpPr>
          <p:cNvPr id="22" name="Line 10">
            <a:extLst>
              <a:ext uri="{FF2B5EF4-FFF2-40B4-BE49-F238E27FC236}">
                <a16:creationId xmlns:a16="http://schemas.microsoft.com/office/drawing/2014/main" id="{ED1FB163-747C-448C-8A07-74A39D8553EF}"/>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13153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tandar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52F5F5-3A2C-4EFF-BFCB-C28BC81E37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34" b="7834"/>
          <a:stretch/>
        </p:blipFill>
        <p:spPr>
          <a:xfrm>
            <a:off x="0" y="-1"/>
            <a:ext cx="12198350" cy="6858001"/>
          </a:xfrm>
          <a:prstGeom prst="rect">
            <a:avLst/>
          </a:prstGeom>
        </p:spPr>
      </p:pic>
      <p:sp>
        <p:nvSpPr>
          <p:cNvPr id="14" name="Rectangle 13">
            <a:extLst>
              <a:ext uri="{FF2B5EF4-FFF2-40B4-BE49-F238E27FC236}">
                <a16:creationId xmlns:a16="http://schemas.microsoft.com/office/drawing/2014/main" id="{61802769-2B25-4362-A7D0-95523911BE31}"/>
              </a:ext>
            </a:extLst>
          </p:cNvPr>
          <p:cNvSpPr>
            <a:spLocks/>
          </p:cNvSpPr>
          <p:nvPr userDrawn="1"/>
        </p:nvSpPr>
        <p:spPr>
          <a:xfrm>
            <a:off x="0" y="0"/>
            <a:ext cx="12198349" cy="6858000"/>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000" dirty="0">
              <a:solidFill>
                <a:schemeClr val="tx1"/>
              </a:solidFill>
            </a:endParaRPr>
          </a:p>
        </p:txBody>
      </p:sp>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grpSp>
        <p:nvGrpSpPr>
          <p:cNvPr id="15" name="Group 4">
            <a:extLst>
              <a:ext uri="{FF2B5EF4-FFF2-40B4-BE49-F238E27FC236}">
                <a16:creationId xmlns:a16="http://schemas.microsoft.com/office/drawing/2014/main" id="{5C00079E-06FD-401B-B280-CA4E63D1FBAB}"/>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002FA339-B355-48C9-90C3-4AC1A640FCC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24953C6B-573B-4407-B9EF-411CCDE4AC7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2DCE404D-E8FC-49B1-8D37-C54CEFE3550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Slide Number Placeholder 4">
            <a:extLst>
              <a:ext uri="{FF2B5EF4-FFF2-40B4-BE49-F238E27FC236}">
                <a16:creationId xmlns:a16="http://schemas.microsoft.com/office/drawing/2014/main" id="{C1AC1A02-16D5-452A-AD48-E8EA8FE2B7CF}"/>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t>Page </a:t>
            </a:r>
            <a:fld id="{D5B76411-544C-4F9A-8EDE-9EEB2BD21F95}" type="slidenum">
              <a:rPr lang="en-IN" smtClean="0"/>
              <a:t>‹#›</a:t>
            </a:fld>
            <a:endParaRPr dirty="0"/>
          </a:p>
        </p:txBody>
      </p:sp>
      <p:sp>
        <p:nvSpPr>
          <p:cNvPr id="22" name="Line 10">
            <a:extLst>
              <a:ext uri="{FF2B5EF4-FFF2-40B4-BE49-F238E27FC236}">
                <a16:creationId xmlns:a16="http://schemas.microsoft.com/office/drawing/2014/main" id="{ED1FB163-747C-448C-8A07-74A39D8553EF}"/>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8421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Standard slide">
    <p:spTree>
      <p:nvGrpSpPr>
        <p:cNvPr id="1" name=""/>
        <p:cNvGrpSpPr/>
        <p:nvPr/>
      </p:nvGrpSpPr>
      <p:grpSpPr>
        <a:xfrm>
          <a:off x="0" y="0"/>
          <a:ext cx="0" cy="0"/>
          <a:chOff x="0" y="0"/>
          <a:chExt cx="0" cy="0"/>
        </a:xfrm>
      </p:grpSpPr>
      <p:pic>
        <p:nvPicPr>
          <p:cNvPr id="24" name="Picture 23" descr="A picture containing person, hand, outdoor, crop&#10;&#10;Description automatically generated">
            <a:extLst>
              <a:ext uri="{FF2B5EF4-FFF2-40B4-BE49-F238E27FC236}">
                <a16:creationId xmlns:a16="http://schemas.microsoft.com/office/drawing/2014/main" id="{62BBDC6D-E327-4768-A752-1E62966750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6800" cy="6858000"/>
          </a:xfrm>
          <a:prstGeom prst="rect">
            <a:avLst/>
          </a:prstGeom>
        </p:spPr>
      </p:pic>
      <p:sp>
        <p:nvSpPr>
          <p:cNvPr id="2" name="Rectangle 1">
            <a:extLst>
              <a:ext uri="{FF2B5EF4-FFF2-40B4-BE49-F238E27FC236}">
                <a16:creationId xmlns:a16="http://schemas.microsoft.com/office/drawing/2014/main" id="{149BF0BA-B0B2-4143-B60A-20A6BC2A9E90}"/>
              </a:ext>
            </a:extLst>
          </p:cNvPr>
          <p:cNvSpPr/>
          <p:nvPr userDrawn="1"/>
        </p:nvSpPr>
        <p:spPr>
          <a:xfrm>
            <a:off x="1550" y="-1"/>
            <a:ext cx="12196800" cy="6858000"/>
          </a:xfrm>
          <a:prstGeom prst="rect">
            <a:avLst/>
          </a:prstGeom>
          <a:solidFill>
            <a:schemeClr val="tx1">
              <a:alpha val="91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16" name="Title 1">
            <a:extLst>
              <a:ext uri="{FF2B5EF4-FFF2-40B4-BE49-F238E27FC236}">
                <a16:creationId xmlns:a16="http://schemas.microsoft.com/office/drawing/2014/main" id="{759452C9-AB52-4FF0-A7BB-1CEA9EFC93C0}"/>
              </a:ext>
            </a:extLst>
          </p:cNvPr>
          <p:cNvSpPr>
            <a:spLocks noGrp="1"/>
          </p:cNvSpPr>
          <p:nvPr userDrawn="1">
            <p:ph type="title"/>
          </p:nvPr>
        </p:nvSpPr>
        <p:spPr>
          <a:xfrm>
            <a:off x="605685" y="282783"/>
            <a:ext cx="10978515" cy="590400"/>
          </a:xfrm>
        </p:spPr>
        <p:txBody>
          <a:bodyPr/>
          <a:lstStyle>
            <a:lvl1pPr>
              <a:defRPr sz="2400" b="0">
                <a:solidFill>
                  <a:schemeClr val="bg1"/>
                </a:solidFill>
              </a:defRPr>
            </a:lvl1pPr>
          </a:lstStyle>
          <a:p>
            <a:r>
              <a:rPr lang="en-US" dirty="0"/>
              <a:t>Click to edit Master title style</a:t>
            </a:r>
            <a:endParaRPr lang="en-GB" dirty="0"/>
          </a:p>
        </p:txBody>
      </p:sp>
      <p:grpSp>
        <p:nvGrpSpPr>
          <p:cNvPr id="14" name="Group 4">
            <a:extLst>
              <a:ext uri="{FF2B5EF4-FFF2-40B4-BE49-F238E27FC236}">
                <a16:creationId xmlns:a16="http://schemas.microsoft.com/office/drawing/2014/main" id="{BC20E9E6-FA66-4FF0-81E3-69C61F2C6E67}"/>
              </a:ext>
            </a:extLst>
          </p:cNvPr>
          <p:cNvGrpSpPr>
            <a:grpSpLocks noChangeAspect="1"/>
          </p:cNvGrpSpPr>
          <p:nvPr userDrawn="1"/>
        </p:nvGrpSpPr>
        <p:grpSpPr bwMode="auto">
          <a:xfrm>
            <a:off x="11287125" y="6356350"/>
            <a:ext cx="303213" cy="311150"/>
            <a:chOff x="7110" y="4004"/>
            <a:chExt cx="191" cy="196"/>
          </a:xfrm>
        </p:grpSpPr>
        <p:sp>
          <p:nvSpPr>
            <p:cNvPr id="15" name="Freeform 5">
              <a:extLst>
                <a:ext uri="{FF2B5EF4-FFF2-40B4-BE49-F238E27FC236}">
                  <a16:creationId xmlns:a16="http://schemas.microsoft.com/office/drawing/2014/main" id="{B5820B18-84DD-427A-A8D5-F026144C759F}"/>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12A96AD0-92E2-4A83-90E7-E93108D000D4}"/>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F4A2AED2-9711-4EDB-A0F3-352833BF642F}"/>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9" name="Date Placeholder 3">
            <a:extLst>
              <a:ext uri="{FF2B5EF4-FFF2-40B4-BE49-F238E27FC236}">
                <a16:creationId xmlns:a16="http://schemas.microsoft.com/office/drawing/2014/main" id="{CFE38987-EFD5-4E22-B0CD-040EE3400B20}"/>
              </a:ext>
            </a:extLst>
          </p:cNvPr>
          <p:cNvSpPr txBox="1">
            <a:spLocks/>
          </p:cNvSpPr>
          <p:nvPr userDrawn="1"/>
        </p:nvSpPr>
        <p:spPr>
          <a:xfrm>
            <a:off x="1428928" y="6471244"/>
            <a:ext cx="1191258"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Slide Number Placeholder 5">
            <a:extLst>
              <a:ext uri="{FF2B5EF4-FFF2-40B4-BE49-F238E27FC236}">
                <a16:creationId xmlns:a16="http://schemas.microsoft.com/office/drawing/2014/main" id="{25D14D1D-409F-4902-A682-046DCAB6D072}"/>
              </a:ext>
            </a:extLst>
          </p:cNvPr>
          <p:cNvSpPr txBox="1">
            <a:spLocks/>
          </p:cNvSpPr>
          <p:nvPr userDrawn="1"/>
        </p:nvSpPr>
        <p:spPr>
          <a:xfrm>
            <a:off x="617221" y="6471244"/>
            <a:ext cx="663066"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a:t>
            </a:fld>
            <a:endParaRPr dirty="0"/>
          </a:p>
        </p:txBody>
      </p:sp>
      <p:sp>
        <p:nvSpPr>
          <p:cNvPr id="3" name="Line 10">
            <a:extLst>
              <a:ext uri="{FF2B5EF4-FFF2-40B4-BE49-F238E27FC236}">
                <a16:creationId xmlns:a16="http://schemas.microsoft.com/office/drawing/2014/main" id="{7251F108-778A-9F1B-4813-BD9B4411D648}"/>
              </a:ext>
            </a:extLst>
          </p:cNvPr>
          <p:cNvSpPr>
            <a:spLocks noChangeShapeType="1"/>
          </p:cNvSpPr>
          <p:nvPr userDrawn="1"/>
        </p:nvSpPr>
        <p:spPr bwMode="auto">
          <a:xfrm>
            <a:off x="609918" y="1047450"/>
            <a:ext cx="914082"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1798" noProof="0">
              <a:solidFill>
                <a:schemeClr val="bg1"/>
              </a:solidFill>
            </a:endParaRPr>
          </a:p>
        </p:txBody>
      </p:sp>
    </p:spTree>
    <p:extLst>
      <p:ext uri="{BB962C8B-B14F-4D97-AF65-F5344CB8AC3E}">
        <p14:creationId xmlns:p14="http://schemas.microsoft.com/office/powerpoint/2010/main" val="232757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Standar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D7A441-D760-4BC4-90C8-E01E4C62B7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53" r="37401"/>
          <a:stretch/>
        </p:blipFill>
        <p:spPr>
          <a:xfrm>
            <a:off x="8368748" y="0"/>
            <a:ext cx="3829602" cy="6857999"/>
          </a:xfrm>
          <a:prstGeom prst="rect">
            <a:avLst/>
          </a:prstGeom>
        </p:spPr>
      </p:pic>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grpSp>
        <p:nvGrpSpPr>
          <p:cNvPr id="15" name="Group 4">
            <a:extLst>
              <a:ext uri="{FF2B5EF4-FFF2-40B4-BE49-F238E27FC236}">
                <a16:creationId xmlns:a16="http://schemas.microsoft.com/office/drawing/2014/main" id="{5C00079E-06FD-401B-B280-CA4E63D1FBAB}"/>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002FA339-B355-48C9-90C3-4AC1A640FCC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24953C6B-573B-4407-B9EF-411CCDE4AC7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2DCE404D-E8FC-49B1-8D37-C54CEFE3550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2" name="Line 10">
            <a:extLst>
              <a:ext uri="{FF2B5EF4-FFF2-40B4-BE49-F238E27FC236}">
                <a16:creationId xmlns:a16="http://schemas.microsoft.com/office/drawing/2014/main" id="{ED1FB163-747C-448C-8A07-74A39D8553EF}"/>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380910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600" y="1254642"/>
            <a:ext cx="10980738" cy="4639427"/>
          </a:xfrm>
        </p:spPr>
        <p:txBody>
          <a:bodyPr/>
          <a:lstStyle>
            <a:lvl1pPr marL="288000" indent="-288000">
              <a:spcBef>
                <a:spcPts val="0"/>
              </a:spcBef>
              <a:spcAft>
                <a:spcPts val="600"/>
              </a:spcAft>
              <a:buSzPct val="100000"/>
              <a:buFont typeface="EYInterstate Light" panose="02000506000000020004" pitchFamily="2" charset="0"/>
              <a:buChar char="•"/>
              <a:defRPr/>
            </a:lvl1pPr>
            <a:lvl2pPr marL="576000" indent="-288000">
              <a:spcBef>
                <a:spcPts val="0"/>
              </a:spcBef>
              <a:spcAft>
                <a:spcPts val="600"/>
              </a:spcAft>
              <a:buClr>
                <a:schemeClr val="tx2"/>
              </a:buClr>
              <a:buSzPct val="100000"/>
              <a:buFont typeface="EYInterstate Light" panose="02000506000000020004" pitchFamily="2" charset="0"/>
              <a:buChar char="•"/>
              <a:defRPr/>
            </a:lvl2pPr>
            <a:lvl3pPr marL="864000" indent="-288000">
              <a:spcBef>
                <a:spcPts val="0"/>
              </a:spcBef>
              <a:spcAft>
                <a:spcPts val="600"/>
              </a:spcAft>
              <a:buSzPct val="100000"/>
              <a:buFont typeface="EYInterstate Light" panose="02000506000000020004" pitchFamily="2" charset="0"/>
              <a:buChar char="•"/>
              <a:defRPr/>
            </a:lvl3pPr>
            <a:lvl4pPr marL="1152000" indent="-288000">
              <a:spcBef>
                <a:spcPts val="0"/>
              </a:spcBef>
              <a:spcAft>
                <a:spcPts val="600"/>
              </a:spcAft>
              <a:buSzPct val="100000"/>
              <a:buFont typeface="EYInterstate Light" panose="02000506000000020004" pitchFamily="2" charset="0"/>
              <a:buChar char="•"/>
              <a:defRPr/>
            </a:lvl4pPr>
            <a:lvl5pPr marL="1440000" indent="-288000">
              <a:spcBef>
                <a:spcPts val="0"/>
              </a:spcBef>
              <a:spcAft>
                <a:spcPts val="600"/>
              </a:spcAft>
              <a:buSzPct val="100000"/>
              <a:buFont typeface="EYInterstate Light" panose="02000506000000020004" pitchFamily="2" charset="0"/>
              <a:buChar char="•"/>
              <a:defRPr/>
            </a:lvl5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grpSp>
        <p:nvGrpSpPr>
          <p:cNvPr id="15" name="Group 4">
            <a:extLst>
              <a:ext uri="{FF2B5EF4-FFF2-40B4-BE49-F238E27FC236}">
                <a16:creationId xmlns:a16="http://schemas.microsoft.com/office/drawing/2014/main" id="{5C00079E-06FD-401B-B280-CA4E63D1FBAB}"/>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002FA339-B355-48C9-90C3-4AC1A640FCC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24953C6B-573B-4407-B9EF-411CCDE4AC7F}"/>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2DCE404D-E8FC-49B1-8D37-C54CEFE3550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1" name="Slide Number Placeholder 4">
            <a:extLst>
              <a:ext uri="{FF2B5EF4-FFF2-40B4-BE49-F238E27FC236}">
                <a16:creationId xmlns:a16="http://schemas.microsoft.com/office/drawing/2014/main" id="{C1AC1A02-16D5-452A-AD48-E8EA8FE2B7CF}"/>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sp>
        <p:nvSpPr>
          <p:cNvPr id="23" name="Line 10">
            <a:extLst>
              <a:ext uri="{FF2B5EF4-FFF2-40B4-BE49-F238E27FC236}">
                <a16:creationId xmlns:a16="http://schemas.microsoft.com/office/drawing/2014/main" id="{E9130A53-15CF-402A-80F7-B241830514CB}"/>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503273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Standard slide">
    <p:spTree>
      <p:nvGrpSpPr>
        <p:cNvPr id="1" name=""/>
        <p:cNvGrpSpPr/>
        <p:nvPr/>
      </p:nvGrpSpPr>
      <p:grpSpPr>
        <a:xfrm>
          <a:off x="0" y="0"/>
          <a:ext cx="0" cy="0"/>
          <a:chOff x="0" y="0"/>
          <a:chExt cx="0" cy="0"/>
        </a:xfrm>
      </p:grpSpPr>
      <p:pic>
        <p:nvPicPr>
          <p:cNvPr id="16" name="Picture 15" descr="A large metal tower in a city&#10;&#10;Description automatically generated with medium confidence">
            <a:extLst>
              <a:ext uri="{FF2B5EF4-FFF2-40B4-BE49-F238E27FC236}">
                <a16:creationId xmlns:a16="http://schemas.microsoft.com/office/drawing/2014/main" id="{9F8D74C1-E4DC-4EB5-970B-D04701DD2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15" name="Rectangle 14">
            <a:extLst>
              <a:ext uri="{FF2B5EF4-FFF2-40B4-BE49-F238E27FC236}">
                <a16:creationId xmlns:a16="http://schemas.microsoft.com/office/drawing/2014/main" id="{5CA82566-FEC9-4A22-B48B-98327B0BC5D9}"/>
              </a:ext>
            </a:extLst>
          </p:cNvPr>
          <p:cNvSpPr>
            <a:spLocks/>
          </p:cNvSpPr>
          <p:nvPr userDrawn="1"/>
        </p:nvSpPr>
        <p:spPr>
          <a:xfrm>
            <a:off x="0" y="0"/>
            <a:ext cx="12198349" cy="6858000"/>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000" dirty="0">
              <a:solidFill>
                <a:schemeClr val="tx1"/>
              </a:solidFill>
            </a:endParaRPr>
          </a:p>
        </p:txBody>
      </p:sp>
      <p:grpSp>
        <p:nvGrpSpPr>
          <p:cNvPr id="22" name="Group 4">
            <a:extLst>
              <a:ext uri="{FF2B5EF4-FFF2-40B4-BE49-F238E27FC236}">
                <a16:creationId xmlns:a16="http://schemas.microsoft.com/office/drawing/2014/main" id="{D351E53E-0902-4760-AE04-58BC091691B0}"/>
              </a:ext>
            </a:extLst>
          </p:cNvPr>
          <p:cNvGrpSpPr>
            <a:grpSpLocks noChangeAspect="1"/>
          </p:cNvGrpSpPr>
          <p:nvPr userDrawn="1"/>
        </p:nvGrpSpPr>
        <p:grpSpPr bwMode="auto">
          <a:xfrm>
            <a:off x="11287125" y="6356350"/>
            <a:ext cx="303213" cy="311150"/>
            <a:chOff x="7110" y="4004"/>
            <a:chExt cx="191" cy="196"/>
          </a:xfrm>
        </p:grpSpPr>
        <p:sp>
          <p:nvSpPr>
            <p:cNvPr id="23" name="Freeform 5">
              <a:extLst>
                <a:ext uri="{FF2B5EF4-FFF2-40B4-BE49-F238E27FC236}">
                  <a16:creationId xmlns:a16="http://schemas.microsoft.com/office/drawing/2014/main" id="{9435AA4C-D070-4A77-8E91-CAFCC0E3B05E}"/>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4" name="Freeform 6">
              <a:extLst>
                <a:ext uri="{FF2B5EF4-FFF2-40B4-BE49-F238E27FC236}">
                  <a16:creationId xmlns:a16="http://schemas.microsoft.com/office/drawing/2014/main" id="{693F670A-EA5F-4080-B921-B9E816BA059B}"/>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5" name="Freeform 7">
              <a:extLst>
                <a:ext uri="{FF2B5EF4-FFF2-40B4-BE49-F238E27FC236}">
                  <a16:creationId xmlns:a16="http://schemas.microsoft.com/office/drawing/2014/main" id="{3F356BB9-6C07-48FB-92AA-E66E9E2BD8A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9" name="Slide Number Placeholder 4">
            <a:extLst>
              <a:ext uri="{FF2B5EF4-FFF2-40B4-BE49-F238E27FC236}">
                <a16:creationId xmlns:a16="http://schemas.microsoft.com/office/drawing/2014/main" id="{B47510AA-F776-4419-8C92-EB1C15EB6AE1}"/>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spTree>
    <p:extLst>
      <p:ext uri="{BB962C8B-B14F-4D97-AF65-F5344CB8AC3E}">
        <p14:creationId xmlns:p14="http://schemas.microsoft.com/office/powerpoint/2010/main" val="1246459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ingle Speak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122DA-38ED-4928-B54D-3F7DC8DFA8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56" b="7856"/>
          <a:stretch/>
        </p:blipFill>
        <p:spPr>
          <a:xfrm>
            <a:off x="0" y="0"/>
            <a:ext cx="12198350" cy="6858000"/>
          </a:xfrm>
          <a:prstGeom prst="rect">
            <a:avLst/>
          </a:prstGeom>
        </p:spPr>
      </p:pic>
      <p:sp>
        <p:nvSpPr>
          <p:cNvPr id="16" name="Rectangle 15">
            <a:extLst>
              <a:ext uri="{FF2B5EF4-FFF2-40B4-BE49-F238E27FC236}">
                <a16:creationId xmlns:a16="http://schemas.microsoft.com/office/drawing/2014/main" id="{63CCCA27-CD29-4323-927F-8BD35E30360E}"/>
              </a:ext>
            </a:extLst>
          </p:cNvPr>
          <p:cNvSpPr>
            <a:spLocks/>
          </p:cNvSpPr>
          <p:nvPr userDrawn="1"/>
        </p:nvSpPr>
        <p:spPr>
          <a:xfrm>
            <a:off x="0" y="0"/>
            <a:ext cx="12198349" cy="6858000"/>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000" dirty="0">
              <a:solidFill>
                <a:schemeClr val="tx1"/>
              </a:solidFill>
            </a:endParaRPr>
          </a:p>
        </p:txBody>
      </p:sp>
      <p:grpSp>
        <p:nvGrpSpPr>
          <p:cNvPr id="8" name="Group 4">
            <a:extLst>
              <a:ext uri="{FF2B5EF4-FFF2-40B4-BE49-F238E27FC236}">
                <a16:creationId xmlns:a16="http://schemas.microsoft.com/office/drawing/2014/main" id="{BC963A1E-D27E-4A71-8432-7C236C062097}"/>
              </a:ext>
            </a:extLst>
          </p:cNvPr>
          <p:cNvGrpSpPr>
            <a:grpSpLocks noChangeAspect="1"/>
          </p:cNvGrpSpPr>
          <p:nvPr userDrawn="1"/>
        </p:nvGrpSpPr>
        <p:grpSpPr bwMode="auto">
          <a:xfrm>
            <a:off x="11287125" y="6356350"/>
            <a:ext cx="303213" cy="311150"/>
            <a:chOff x="7110" y="4004"/>
            <a:chExt cx="191" cy="196"/>
          </a:xfrm>
        </p:grpSpPr>
        <p:sp>
          <p:nvSpPr>
            <p:cNvPr id="9" name="Freeform 5">
              <a:extLst>
                <a:ext uri="{FF2B5EF4-FFF2-40B4-BE49-F238E27FC236}">
                  <a16:creationId xmlns:a16="http://schemas.microsoft.com/office/drawing/2014/main" id="{A61EAD0E-3079-4E0F-AD7E-A8CE58FEDAA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0" name="Freeform 6">
              <a:extLst>
                <a:ext uri="{FF2B5EF4-FFF2-40B4-BE49-F238E27FC236}">
                  <a16:creationId xmlns:a16="http://schemas.microsoft.com/office/drawing/2014/main" id="{5B5E8A74-3097-4CAD-8164-A21EC38BAEE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1" name="Freeform 7">
              <a:extLst>
                <a:ext uri="{FF2B5EF4-FFF2-40B4-BE49-F238E27FC236}">
                  <a16:creationId xmlns:a16="http://schemas.microsoft.com/office/drawing/2014/main" id="{4CC60EC6-1621-484D-8F56-977901EAE73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4" name="Slide Number Placeholder 4">
            <a:extLst>
              <a:ext uri="{FF2B5EF4-FFF2-40B4-BE49-F238E27FC236}">
                <a16:creationId xmlns:a16="http://schemas.microsoft.com/office/drawing/2014/main" id="{81974455-D0D8-422C-BE27-9A8213DC79BF}"/>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spTree>
    <p:extLst>
      <p:ext uri="{BB962C8B-B14F-4D97-AF65-F5344CB8AC3E}">
        <p14:creationId xmlns:p14="http://schemas.microsoft.com/office/powerpoint/2010/main" val="154216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4" name="Line 10">
            <a:extLst>
              <a:ext uri="{FF2B5EF4-FFF2-40B4-BE49-F238E27FC236}">
                <a16:creationId xmlns:a16="http://schemas.microsoft.com/office/drawing/2014/main" id="{44EB87DE-823D-4DFB-B28C-A13A8B9022FC}"/>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77263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ro"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9" name="Line 10">
            <a:extLst>
              <a:ext uri="{FF2B5EF4-FFF2-40B4-BE49-F238E27FC236}">
                <a16:creationId xmlns:a16="http://schemas.microsoft.com/office/drawing/2014/main" id="{1BAD926D-D184-4AC4-ADC1-E1A38639C426}"/>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4042829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dirty="0"/>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9" name="Line 10">
            <a:extLst>
              <a:ext uri="{FF2B5EF4-FFF2-40B4-BE49-F238E27FC236}">
                <a16:creationId xmlns:a16="http://schemas.microsoft.com/office/drawing/2014/main" id="{D812ECBD-2AF9-43E4-BA50-6E0CA82A4668}"/>
              </a:ext>
            </a:extLst>
          </p:cNvPr>
          <p:cNvSpPr>
            <a:spLocks noChangeShapeType="1"/>
          </p:cNvSpPr>
          <p:nvPr userDrawn="1"/>
        </p:nvSpPr>
        <p:spPr bwMode="auto">
          <a:xfrm>
            <a:off x="2695294"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61456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ine 10">
            <a:extLst>
              <a:ext uri="{FF2B5EF4-FFF2-40B4-BE49-F238E27FC236}">
                <a16:creationId xmlns:a16="http://schemas.microsoft.com/office/drawing/2014/main" id="{912D7B7D-588E-416E-968A-CA138786ADBA}"/>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948434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Tree>
    <p:extLst>
      <p:ext uri="{BB962C8B-B14F-4D97-AF65-F5344CB8AC3E}">
        <p14:creationId xmlns:p14="http://schemas.microsoft.com/office/powerpoint/2010/main" val="2882825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Tree>
    <p:extLst>
      <p:ext uri="{BB962C8B-B14F-4D97-AF65-F5344CB8AC3E}">
        <p14:creationId xmlns:p14="http://schemas.microsoft.com/office/powerpoint/2010/main" val="80417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12" name="Picture 11" descr="A picture containing person, hand, outdoor, crop&#10;&#10;Description automatically generated">
            <a:extLst>
              <a:ext uri="{FF2B5EF4-FFF2-40B4-BE49-F238E27FC236}">
                <a16:creationId xmlns:a16="http://schemas.microsoft.com/office/drawing/2014/main" id="{69D10150-BC4F-4892-88CF-7B32D548E9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50" y="0"/>
            <a:ext cx="12196800" cy="6858000"/>
          </a:xfrm>
          <a:prstGeom prst="rect">
            <a:avLst/>
          </a:prstGeom>
        </p:spPr>
      </p:pic>
      <p:sp>
        <p:nvSpPr>
          <p:cNvPr id="3" name="Rectangle 2">
            <a:extLst>
              <a:ext uri="{FF2B5EF4-FFF2-40B4-BE49-F238E27FC236}">
                <a16:creationId xmlns:a16="http://schemas.microsoft.com/office/drawing/2014/main" id="{67497E0A-1466-41BE-ABB3-52C454ECFD0A}"/>
              </a:ext>
            </a:extLst>
          </p:cNvPr>
          <p:cNvSpPr/>
          <p:nvPr userDrawn="1"/>
        </p:nvSpPr>
        <p:spPr>
          <a:xfrm>
            <a:off x="0" y="0"/>
            <a:ext cx="12196800" cy="6858000"/>
          </a:xfrm>
          <a:prstGeom prst="rect">
            <a:avLst/>
          </a:prstGeom>
          <a:solidFill>
            <a:schemeClr val="tx1">
              <a:alpha val="9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4" name="Group 4">
            <a:extLst>
              <a:ext uri="{FF2B5EF4-FFF2-40B4-BE49-F238E27FC236}">
                <a16:creationId xmlns:a16="http://schemas.microsoft.com/office/drawing/2014/main" id="{ABBE3163-BD8B-4E0A-82CE-EF517354EC3C}"/>
              </a:ext>
            </a:extLst>
          </p:cNvPr>
          <p:cNvGrpSpPr>
            <a:grpSpLocks noChangeAspect="1"/>
          </p:cNvGrpSpPr>
          <p:nvPr userDrawn="1"/>
        </p:nvGrpSpPr>
        <p:grpSpPr bwMode="auto">
          <a:xfrm>
            <a:off x="11287125" y="6356350"/>
            <a:ext cx="303213" cy="311150"/>
            <a:chOff x="7110" y="4004"/>
            <a:chExt cx="191" cy="196"/>
          </a:xfrm>
        </p:grpSpPr>
        <p:sp>
          <p:nvSpPr>
            <p:cNvPr id="5" name="Freeform 5">
              <a:extLst>
                <a:ext uri="{FF2B5EF4-FFF2-40B4-BE49-F238E27FC236}">
                  <a16:creationId xmlns:a16="http://schemas.microsoft.com/office/drawing/2014/main" id="{570F7F3C-28EA-4AD1-8FA5-03CA20FCEFD9}"/>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6" name="Freeform 6">
              <a:extLst>
                <a:ext uri="{FF2B5EF4-FFF2-40B4-BE49-F238E27FC236}">
                  <a16:creationId xmlns:a16="http://schemas.microsoft.com/office/drawing/2014/main" id="{36280681-7B9B-4E85-96AB-B8218619769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 name="Freeform 7">
              <a:extLst>
                <a:ext uri="{FF2B5EF4-FFF2-40B4-BE49-F238E27FC236}">
                  <a16:creationId xmlns:a16="http://schemas.microsoft.com/office/drawing/2014/main" id="{067B7B61-C574-4C5A-846B-E894233F5C65}"/>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2042431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13" name="Line 10">
            <a:extLst>
              <a:ext uri="{FF2B5EF4-FFF2-40B4-BE49-F238E27FC236}">
                <a16:creationId xmlns:a16="http://schemas.microsoft.com/office/drawing/2014/main" id="{B3287A8C-0778-40F8-A72F-0CF46620C8CF}"/>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114616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903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ro"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b="0" dirty="0">
                <a:solidFill>
                  <a:schemeClr val="tx2"/>
                </a:solidFill>
                <a:latin typeface="Georgia Pro" panose="02040502050405020303" pitchFamily="18" charset="0"/>
              </a:rPr>
              <a:t>“ </a:t>
            </a:r>
          </a:p>
        </p:txBody>
      </p:sp>
    </p:spTree>
    <p:extLst>
      <p:ext uri="{BB962C8B-B14F-4D97-AF65-F5344CB8AC3E}">
        <p14:creationId xmlns:p14="http://schemas.microsoft.com/office/powerpoint/2010/main" val="62623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b="0" dirty="0">
                <a:solidFill>
                  <a:schemeClr val="tx2"/>
                </a:solidFill>
                <a:latin typeface="Georgia Pro"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ro"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4165123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ine 10">
            <a:extLst>
              <a:ext uri="{FF2B5EF4-FFF2-40B4-BE49-F238E27FC236}">
                <a16:creationId xmlns:a16="http://schemas.microsoft.com/office/drawing/2014/main" id="{44630A31-1125-4738-B859-A84D8B174BDE}"/>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075645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4" name="Line 10">
            <a:extLst>
              <a:ext uri="{FF2B5EF4-FFF2-40B4-BE49-F238E27FC236}">
                <a16:creationId xmlns:a16="http://schemas.microsoft.com/office/drawing/2014/main" id="{59986C39-D870-42DE-9B1A-9E5928B13449}"/>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6162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Line 10">
            <a:extLst>
              <a:ext uri="{FF2B5EF4-FFF2-40B4-BE49-F238E27FC236}">
                <a16:creationId xmlns:a16="http://schemas.microsoft.com/office/drawing/2014/main" id="{B593C784-AF60-430E-AE7F-F459AAF5A0DC}"/>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739420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8" name="Line 10">
            <a:extLst>
              <a:ext uri="{FF2B5EF4-FFF2-40B4-BE49-F238E27FC236}">
                <a16:creationId xmlns:a16="http://schemas.microsoft.com/office/drawing/2014/main" id="{10594508-DF1B-48AD-9136-6069D4B6A9B5}"/>
              </a:ext>
            </a:extLst>
          </p:cNvPr>
          <p:cNvSpPr>
            <a:spLocks noChangeShapeType="1"/>
          </p:cNvSpPr>
          <p:nvPr userDrawn="1"/>
        </p:nvSpPr>
        <p:spPr bwMode="auto">
          <a:xfrm>
            <a:off x="609918" y="789217"/>
            <a:ext cx="54681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708276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250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854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590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6454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1609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74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ingle Speaker">
    <p:spTree>
      <p:nvGrpSpPr>
        <p:cNvPr id="1" name=""/>
        <p:cNvGrpSpPr/>
        <p:nvPr/>
      </p:nvGrpSpPr>
      <p:grpSpPr>
        <a:xfrm>
          <a:off x="0" y="0"/>
          <a:ext cx="0" cy="0"/>
          <a:chOff x="0" y="0"/>
          <a:chExt cx="0" cy="0"/>
        </a:xfrm>
      </p:grpSpPr>
      <p:pic>
        <p:nvPicPr>
          <p:cNvPr id="25" name="Picture 24" descr="A large metal tower in a city&#10;&#10;Description automatically generated with medium confidence">
            <a:extLst>
              <a:ext uri="{FF2B5EF4-FFF2-40B4-BE49-F238E27FC236}">
                <a16:creationId xmlns:a16="http://schemas.microsoft.com/office/drawing/2014/main" id="{1DB8FF81-1B1D-4910-9DBE-1B280D86AD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18" name="Rectangle 17">
            <a:extLst>
              <a:ext uri="{FF2B5EF4-FFF2-40B4-BE49-F238E27FC236}">
                <a16:creationId xmlns:a16="http://schemas.microsoft.com/office/drawing/2014/main" id="{1A44C294-F700-405F-B2BA-A1BCDFCC3385}"/>
              </a:ext>
            </a:extLst>
          </p:cNvPr>
          <p:cNvSpPr>
            <a:spLocks/>
          </p:cNvSpPr>
          <p:nvPr userDrawn="1"/>
        </p:nvSpPr>
        <p:spPr>
          <a:xfrm>
            <a:off x="0" y="-12320"/>
            <a:ext cx="12198349" cy="6870319"/>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8" name="Slide Number Placeholder 4">
            <a:extLst>
              <a:ext uri="{FF2B5EF4-FFF2-40B4-BE49-F238E27FC236}">
                <a16:creationId xmlns:a16="http://schemas.microsoft.com/office/drawing/2014/main" id="{7EF30ED3-4399-4876-8AE7-05CE5661C39C}"/>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grpSp>
        <p:nvGrpSpPr>
          <p:cNvPr id="10" name="Group 4">
            <a:extLst>
              <a:ext uri="{FF2B5EF4-FFF2-40B4-BE49-F238E27FC236}">
                <a16:creationId xmlns:a16="http://schemas.microsoft.com/office/drawing/2014/main" id="{68ED9463-684D-4BA2-B430-3293264A38EE}"/>
              </a:ext>
            </a:extLst>
          </p:cNvPr>
          <p:cNvGrpSpPr>
            <a:grpSpLocks noChangeAspect="1"/>
          </p:cNvGrpSpPr>
          <p:nvPr userDrawn="1"/>
        </p:nvGrpSpPr>
        <p:grpSpPr bwMode="auto">
          <a:xfrm>
            <a:off x="11287125" y="6356350"/>
            <a:ext cx="303213" cy="311150"/>
            <a:chOff x="7110" y="4004"/>
            <a:chExt cx="191" cy="196"/>
          </a:xfrm>
        </p:grpSpPr>
        <p:sp>
          <p:nvSpPr>
            <p:cNvPr id="11" name="Freeform 5">
              <a:extLst>
                <a:ext uri="{FF2B5EF4-FFF2-40B4-BE49-F238E27FC236}">
                  <a16:creationId xmlns:a16="http://schemas.microsoft.com/office/drawing/2014/main" id="{62810F49-01AB-4637-84E2-9F8661779843}"/>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2" name="Freeform 6">
              <a:extLst>
                <a:ext uri="{FF2B5EF4-FFF2-40B4-BE49-F238E27FC236}">
                  <a16:creationId xmlns:a16="http://schemas.microsoft.com/office/drawing/2014/main" id="{C5667C96-59C0-4AF7-AA13-15C6C234DA12}"/>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4" name="Freeform 7">
              <a:extLst>
                <a:ext uri="{FF2B5EF4-FFF2-40B4-BE49-F238E27FC236}">
                  <a16:creationId xmlns:a16="http://schemas.microsoft.com/office/drawing/2014/main" id="{A1736D9E-5ED0-4E61-A87C-23E910F0D98E}"/>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3" name="Footer Placeholder 2">
            <a:extLst>
              <a:ext uri="{FF2B5EF4-FFF2-40B4-BE49-F238E27FC236}">
                <a16:creationId xmlns:a16="http://schemas.microsoft.com/office/drawing/2014/main" id="{6832E959-C0E6-41DB-8973-9F4DCA5C1059}"/>
              </a:ext>
            </a:extLst>
          </p:cNvPr>
          <p:cNvSpPr txBox="1">
            <a:spLocks/>
          </p:cNvSpPr>
          <p:nvPr userDrawn="1"/>
        </p:nvSpPr>
        <p:spPr>
          <a:xfrm>
            <a:off x="1352728" y="6471244"/>
            <a:ext cx="3086100"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IN" dirty="0"/>
              <a:t>Global Indirect Tax Symposium 2023</a:t>
            </a:r>
            <a:endParaRPr lang="en-US" dirty="0"/>
          </a:p>
        </p:txBody>
      </p:sp>
    </p:spTree>
    <p:extLst>
      <p:ext uri="{BB962C8B-B14F-4D97-AF65-F5344CB8AC3E}">
        <p14:creationId xmlns:p14="http://schemas.microsoft.com/office/powerpoint/2010/main" val="291964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Single Speaker">
    <p:spTree>
      <p:nvGrpSpPr>
        <p:cNvPr id="1" name=""/>
        <p:cNvGrpSpPr/>
        <p:nvPr/>
      </p:nvGrpSpPr>
      <p:grpSpPr>
        <a:xfrm>
          <a:off x="0" y="0"/>
          <a:ext cx="0" cy="0"/>
          <a:chOff x="0" y="0"/>
          <a:chExt cx="0" cy="0"/>
        </a:xfrm>
      </p:grpSpPr>
      <p:pic>
        <p:nvPicPr>
          <p:cNvPr id="14" name="Picture 13" descr="A large metal tower in a city&#10;&#10;Description automatically generated with medium confidence">
            <a:extLst>
              <a:ext uri="{FF2B5EF4-FFF2-40B4-BE49-F238E27FC236}">
                <a16:creationId xmlns:a16="http://schemas.microsoft.com/office/drawing/2014/main" id="{F4465C34-11BD-45DC-B514-A02B4BB2D0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15" name="Rectangle 14">
            <a:extLst>
              <a:ext uri="{FF2B5EF4-FFF2-40B4-BE49-F238E27FC236}">
                <a16:creationId xmlns:a16="http://schemas.microsoft.com/office/drawing/2014/main" id="{9B91A124-54A6-4624-9B5E-BD35E672682C}"/>
              </a:ext>
            </a:extLst>
          </p:cNvPr>
          <p:cNvSpPr>
            <a:spLocks/>
          </p:cNvSpPr>
          <p:nvPr userDrawn="1"/>
        </p:nvSpPr>
        <p:spPr>
          <a:xfrm>
            <a:off x="0" y="-12320"/>
            <a:ext cx="12198349" cy="6870319"/>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7" name="Slide Number Placeholder 4">
            <a:extLst>
              <a:ext uri="{FF2B5EF4-FFF2-40B4-BE49-F238E27FC236}">
                <a16:creationId xmlns:a16="http://schemas.microsoft.com/office/drawing/2014/main" id="{93138E93-2291-464C-8D7C-41ECA18E740E}"/>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grpSp>
        <p:nvGrpSpPr>
          <p:cNvPr id="9" name="Group 4">
            <a:extLst>
              <a:ext uri="{FF2B5EF4-FFF2-40B4-BE49-F238E27FC236}">
                <a16:creationId xmlns:a16="http://schemas.microsoft.com/office/drawing/2014/main" id="{F5A45B69-9A7D-43D5-A204-7FCC12E4B272}"/>
              </a:ext>
            </a:extLst>
          </p:cNvPr>
          <p:cNvGrpSpPr>
            <a:grpSpLocks noChangeAspect="1"/>
          </p:cNvGrpSpPr>
          <p:nvPr userDrawn="1"/>
        </p:nvGrpSpPr>
        <p:grpSpPr bwMode="auto">
          <a:xfrm>
            <a:off x="11287125" y="6356350"/>
            <a:ext cx="303213" cy="311150"/>
            <a:chOff x="7110" y="4004"/>
            <a:chExt cx="191" cy="196"/>
          </a:xfrm>
        </p:grpSpPr>
        <p:sp>
          <p:nvSpPr>
            <p:cNvPr id="10" name="Freeform 5">
              <a:extLst>
                <a:ext uri="{FF2B5EF4-FFF2-40B4-BE49-F238E27FC236}">
                  <a16:creationId xmlns:a16="http://schemas.microsoft.com/office/drawing/2014/main" id="{CA50550C-B7C5-47B3-B8E0-E26771B3DB83}"/>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1" name="Freeform 6">
              <a:extLst>
                <a:ext uri="{FF2B5EF4-FFF2-40B4-BE49-F238E27FC236}">
                  <a16:creationId xmlns:a16="http://schemas.microsoft.com/office/drawing/2014/main" id="{7DB7889C-2D2F-4883-AB79-FEA67ED13889}"/>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3" name="Freeform 7">
              <a:extLst>
                <a:ext uri="{FF2B5EF4-FFF2-40B4-BE49-F238E27FC236}">
                  <a16:creationId xmlns:a16="http://schemas.microsoft.com/office/drawing/2014/main" id="{F388E3C3-2FC9-4D46-A6C3-032BCEF2C54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2" name="Footer Placeholder 2">
            <a:extLst>
              <a:ext uri="{FF2B5EF4-FFF2-40B4-BE49-F238E27FC236}">
                <a16:creationId xmlns:a16="http://schemas.microsoft.com/office/drawing/2014/main" id="{E7EBB317-0F00-4F48-BEAA-64CE4965A190}"/>
              </a:ext>
            </a:extLst>
          </p:cNvPr>
          <p:cNvSpPr txBox="1">
            <a:spLocks/>
          </p:cNvSpPr>
          <p:nvPr userDrawn="1"/>
        </p:nvSpPr>
        <p:spPr>
          <a:xfrm>
            <a:off x="1352728" y="6471244"/>
            <a:ext cx="3086100"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IN" dirty="0"/>
              <a:t>Global Indirect Tax Symposium 2023</a:t>
            </a:r>
            <a:endParaRPr lang="en-US" dirty="0"/>
          </a:p>
        </p:txBody>
      </p:sp>
    </p:spTree>
    <p:extLst>
      <p:ext uri="{BB962C8B-B14F-4D97-AF65-F5344CB8AC3E}">
        <p14:creationId xmlns:p14="http://schemas.microsoft.com/office/powerpoint/2010/main" val="3307415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ingle Speaker">
    <p:spTree>
      <p:nvGrpSpPr>
        <p:cNvPr id="1" name=""/>
        <p:cNvGrpSpPr/>
        <p:nvPr/>
      </p:nvGrpSpPr>
      <p:grpSpPr>
        <a:xfrm>
          <a:off x="0" y="0"/>
          <a:ext cx="0" cy="0"/>
          <a:chOff x="0" y="0"/>
          <a:chExt cx="0" cy="0"/>
        </a:xfrm>
      </p:grpSpPr>
      <p:pic>
        <p:nvPicPr>
          <p:cNvPr id="13" name="Picture 12" descr="A large metal tower in a city&#10;&#10;Description automatically generated with medium confidence">
            <a:extLst>
              <a:ext uri="{FF2B5EF4-FFF2-40B4-BE49-F238E27FC236}">
                <a16:creationId xmlns:a16="http://schemas.microsoft.com/office/drawing/2014/main" id="{8A227A8B-F573-44EA-A4AA-2DFD1D2D00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20" name="Rectangle 19">
            <a:extLst>
              <a:ext uri="{FF2B5EF4-FFF2-40B4-BE49-F238E27FC236}">
                <a16:creationId xmlns:a16="http://schemas.microsoft.com/office/drawing/2014/main" id="{DD209682-3335-40E7-8A57-ED838A925AF3}"/>
              </a:ext>
            </a:extLst>
          </p:cNvPr>
          <p:cNvSpPr>
            <a:spLocks/>
          </p:cNvSpPr>
          <p:nvPr userDrawn="1"/>
        </p:nvSpPr>
        <p:spPr>
          <a:xfrm>
            <a:off x="0" y="-12320"/>
            <a:ext cx="12198349" cy="6870319"/>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14" name="Picture Placeholder 3">
            <a:extLst>
              <a:ext uri="{FF2B5EF4-FFF2-40B4-BE49-F238E27FC236}">
                <a16:creationId xmlns:a16="http://schemas.microsoft.com/office/drawing/2014/main" id="{CFF53810-A245-4C58-BA2D-3BD54E3FF103}"/>
              </a:ext>
            </a:extLst>
          </p:cNvPr>
          <p:cNvSpPr>
            <a:spLocks noGrp="1"/>
          </p:cNvSpPr>
          <p:nvPr>
            <p:ph type="pic" sz="quarter" idx="10"/>
          </p:nvPr>
        </p:nvSpPr>
        <p:spPr>
          <a:xfrm>
            <a:off x="627064" y="2424995"/>
            <a:ext cx="2116136" cy="2116136"/>
          </a:xfrm>
          <a:prstGeom prst="ellipse">
            <a:avLst/>
          </a:prstGeom>
          <a:solidFill>
            <a:schemeClr val="tx1"/>
          </a:solidFill>
          <a:ln w="3175">
            <a:solidFill>
              <a:schemeClr val="tx2"/>
            </a:solidFill>
          </a:ln>
        </p:spPr>
        <p:txBody>
          <a:bodyPr anchor="ctr" anchorCtr="0"/>
          <a:lstStyle>
            <a:lvl1pPr marL="0" indent="0" algn="ctr">
              <a:buNone/>
              <a:defRPr sz="1400"/>
            </a:lvl1pPr>
          </a:lstStyle>
          <a:p>
            <a:endParaRPr lang="en-IN" dirty="0"/>
          </a:p>
        </p:txBody>
      </p:sp>
      <p:sp>
        <p:nvSpPr>
          <p:cNvPr id="18" name="Slide Number Placeholder 4">
            <a:extLst>
              <a:ext uri="{FF2B5EF4-FFF2-40B4-BE49-F238E27FC236}">
                <a16:creationId xmlns:a16="http://schemas.microsoft.com/office/drawing/2014/main" id="{5B8D5C67-972F-473E-B6FA-A15597447CBA}"/>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grpSp>
        <p:nvGrpSpPr>
          <p:cNvPr id="10" name="Group 4">
            <a:extLst>
              <a:ext uri="{FF2B5EF4-FFF2-40B4-BE49-F238E27FC236}">
                <a16:creationId xmlns:a16="http://schemas.microsoft.com/office/drawing/2014/main" id="{E9A3D85A-0AD3-4B65-880A-2D9117A57D90}"/>
              </a:ext>
            </a:extLst>
          </p:cNvPr>
          <p:cNvGrpSpPr>
            <a:grpSpLocks noChangeAspect="1"/>
          </p:cNvGrpSpPr>
          <p:nvPr userDrawn="1"/>
        </p:nvGrpSpPr>
        <p:grpSpPr bwMode="auto">
          <a:xfrm>
            <a:off x="11287125" y="6356350"/>
            <a:ext cx="303213" cy="311150"/>
            <a:chOff x="7110" y="4004"/>
            <a:chExt cx="191" cy="196"/>
          </a:xfrm>
        </p:grpSpPr>
        <p:sp>
          <p:nvSpPr>
            <p:cNvPr id="11" name="Freeform 5">
              <a:extLst>
                <a:ext uri="{FF2B5EF4-FFF2-40B4-BE49-F238E27FC236}">
                  <a16:creationId xmlns:a16="http://schemas.microsoft.com/office/drawing/2014/main" id="{A9931838-430B-43B5-8AF9-21BFB5AE2E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5" name="Freeform 6">
              <a:extLst>
                <a:ext uri="{FF2B5EF4-FFF2-40B4-BE49-F238E27FC236}">
                  <a16:creationId xmlns:a16="http://schemas.microsoft.com/office/drawing/2014/main" id="{1513C044-6241-4470-8F61-19BB960B511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7">
              <a:extLst>
                <a:ext uri="{FF2B5EF4-FFF2-40B4-BE49-F238E27FC236}">
                  <a16:creationId xmlns:a16="http://schemas.microsoft.com/office/drawing/2014/main" id="{AFAD8E77-46A6-43CE-982A-0707528DAB53}"/>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2" name="Footer Placeholder 2">
            <a:extLst>
              <a:ext uri="{FF2B5EF4-FFF2-40B4-BE49-F238E27FC236}">
                <a16:creationId xmlns:a16="http://schemas.microsoft.com/office/drawing/2014/main" id="{6CA21DCE-CA96-42ED-80DA-F78303DF1CD7}"/>
              </a:ext>
            </a:extLst>
          </p:cNvPr>
          <p:cNvSpPr txBox="1">
            <a:spLocks/>
          </p:cNvSpPr>
          <p:nvPr userDrawn="1"/>
        </p:nvSpPr>
        <p:spPr>
          <a:xfrm>
            <a:off x="1352728" y="6471244"/>
            <a:ext cx="3086100"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IN" dirty="0"/>
              <a:t>Global Indirect Tax Symposium 2023</a:t>
            </a:r>
            <a:endParaRPr lang="en-US" dirty="0"/>
          </a:p>
        </p:txBody>
      </p:sp>
    </p:spTree>
    <p:extLst>
      <p:ext uri="{BB962C8B-B14F-4D97-AF65-F5344CB8AC3E}">
        <p14:creationId xmlns:p14="http://schemas.microsoft.com/office/powerpoint/2010/main" val="26071683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ingle Speaker">
    <p:spTree>
      <p:nvGrpSpPr>
        <p:cNvPr id="1" name=""/>
        <p:cNvGrpSpPr/>
        <p:nvPr/>
      </p:nvGrpSpPr>
      <p:grpSpPr>
        <a:xfrm>
          <a:off x="0" y="0"/>
          <a:ext cx="0" cy="0"/>
          <a:chOff x="0" y="0"/>
          <a:chExt cx="0" cy="0"/>
        </a:xfrm>
      </p:grpSpPr>
      <p:pic>
        <p:nvPicPr>
          <p:cNvPr id="17" name="Picture 16" descr="A large metal tower in a city&#10;&#10;Description automatically generated with medium confidence">
            <a:extLst>
              <a:ext uri="{FF2B5EF4-FFF2-40B4-BE49-F238E27FC236}">
                <a16:creationId xmlns:a16="http://schemas.microsoft.com/office/drawing/2014/main" id="{5C330638-8288-4715-86B2-A1DC53C0DD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19" name="Rectangle 18">
            <a:extLst>
              <a:ext uri="{FF2B5EF4-FFF2-40B4-BE49-F238E27FC236}">
                <a16:creationId xmlns:a16="http://schemas.microsoft.com/office/drawing/2014/main" id="{82DE3EB4-537B-47B2-A5E7-386CAF503FB0}"/>
              </a:ext>
            </a:extLst>
          </p:cNvPr>
          <p:cNvSpPr>
            <a:spLocks/>
          </p:cNvSpPr>
          <p:nvPr userDrawn="1"/>
        </p:nvSpPr>
        <p:spPr>
          <a:xfrm>
            <a:off x="0" y="-12320"/>
            <a:ext cx="12198349" cy="6870319"/>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25" name="Slide Number Placeholder 4">
            <a:extLst>
              <a:ext uri="{FF2B5EF4-FFF2-40B4-BE49-F238E27FC236}">
                <a16:creationId xmlns:a16="http://schemas.microsoft.com/office/drawing/2014/main" id="{E6D02998-4B31-4B75-890C-6D2B15C13C6A}"/>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grpSp>
        <p:nvGrpSpPr>
          <p:cNvPr id="13" name="Group 4">
            <a:extLst>
              <a:ext uri="{FF2B5EF4-FFF2-40B4-BE49-F238E27FC236}">
                <a16:creationId xmlns:a16="http://schemas.microsoft.com/office/drawing/2014/main" id="{7C890326-38A2-47F6-8991-B81925BF6BB8}"/>
              </a:ext>
            </a:extLst>
          </p:cNvPr>
          <p:cNvGrpSpPr>
            <a:grpSpLocks noChangeAspect="1"/>
          </p:cNvGrpSpPr>
          <p:nvPr userDrawn="1"/>
        </p:nvGrpSpPr>
        <p:grpSpPr bwMode="auto">
          <a:xfrm>
            <a:off x="11287125" y="6356350"/>
            <a:ext cx="303213" cy="311150"/>
            <a:chOff x="7110" y="4004"/>
            <a:chExt cx="191" cy="196"/>
          </a:xfrm>
        </p:grpSpPr>
        <p:sp>
          <p:nvSpPr>
            <p:cNvPr id="14" name="Freeform 5">
              <a:extLst>
                <a:ext uri="{FF2B5EF4-FFF2-40B4-BE49-F238E27FC236}">
                  <a16:creationId xmlns:a16="http://schemas.microsoft.com/office/drawing/2014/main" id="{6E9C27A1-F4A7-4A75-86F0-80C346509D6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5" name="Freeform 6">
              <a:extLst>
                <a:ext uri="{FF2B5EF4-FFF2-40B4-BE49-F238E27FC236}">
                  <a16:creationId xmlns:a16="http://schemas.microsoft.com/office/drawing/2014/main" id="{0BED490C-DEB4-4C21-A1EA-B24C9678BF4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1D9E5406-3336-4302-BFBE-3AF277EA46F5}"/>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7" name="Picture Placeholder 3">
            <a:extLst>
              <a:ext uri="{FF2B5EF4-FFF2-40B4-BE49-F238E27FC236}">
                <a16:creationId xmlns:a16="http://schemas.microsoft.com/office/drawing/2014/main" id="{186CD992-B973-4333-ADA1-4AF0DC17004E}"/>
              </a:ext>
            </a:extLst>
          </p:cNvPr>
          <p:cNvSpPr>
            <a:spLocks noGrp="1"/>
          </p:cNvSpPr>
          <p:nvPr>
            <p:ph type="pic" sz="quarter" idx="10"/>
          </p:nvPr>
        </p:nvSpPr>
        <p:spPr>
          <a:xfrm>
            <a:off x="627064" y="2424995"/>
            <a:ext cx="2116136" cy="2116136"/>
          </a:xfrm>
          <a:prstGeom prst="ellipse">
            <a:avLst/>
          </a:prstGeom>
          <a:solidFill>
            <a:schemeClr val="tx1"/>
          </a:solidFill>
          <a:ln w="3175">
            <a:solidFill>
              <a:schemeClr val="tx2"/>
            </a:solidFill>
          </a:ln>
        </p:spPr>
        <p:txBody>
          <a:bodyPr anchor="ctr" anchorCtr="0"/>
          <a:lstStyle>
            <a:lvl1pPr marL="0" indent="0" algn="ctr">
              <a:buNone/>
              <a:defRPr sz="1400"/>
            </a:lvl1pPr>
          </a:lstStyle>
          <a:p>
            <a:endParaRPr lang="en-IN" dirty="0"/>
          </a:p>
        </p:txBody>
      </p:sp>
      <p:sp>
        <p:nvSpPr>
          <p:cNvPr id="28" name="Picture Placeholder 3">
            <a:extLst>
              <a:ext uri="{FF2B5EF4-FFF2-40B4-BE49-F238E27FC236}">
                <a16:creationId xmlns:a16="http://schemas.microsoft.com/office/drawing/2014/main" id="{93EC0940-EC87-42D3-B1A1-A726FE486603}"/>
              </a:ext>
            </a:extLst>
          </p:cNvPr>
          <p:cNvSpPr>
            <a:spLocks noGrp="1"/>
          </p:cNvSpPr>
          <p:nvPr>
            <p:ph type="pic" sz="quarter" idx="11"/>
          </p:nvPr>
        </p:nvSpPr>
        <p:spPr>
          <a:xfrm>
            <a:off x="6099173" y="2424995"/>
            <a:ext cx="2116136" cy="2116136"/>
          </a:xfrm>
          <a:prstGeom prst="ellipse">
            <a:avLst/>
          </a:prstGeom>
          <a:solidFill>
            <a:schemeClr val="tx1"/>
          </a:solidFill>
          <a:ln w="3175">
            <a:solidFill>
              <a:schemeClr val="tx2"/>
            </a:solidFill>
          </a:ln>
        </p:spPr>
        <p:txBody>
          <a:bodyPr anchor="ctr" anchorCtr="0"/>
          <a:lstStyle>
            <a:lvl1pPr marL="0" indent="0" algn="ctr">
              <a:buNone/>
              <a:defRPr sz="1400"/>
            </a:lvl1pPr>
          </a:lstStyle>
          <a:p>
            <a:endParaRPr lang="en-IN" dirty="0"/>
          </a:p>
        </p:txBody>
      </p:sp>
      <p:sp>
        <p:nvSpPr>
          <p:cNvPr id="16" name="Footer Placeholder 2">
            <a:extLst>
              <a:ext uri="{FF2B5EF4-FFF2-40B4-BE49-F238E27FC236}">
                <a16:creationId xmlns:a16="http://schemas.microsoft.com/office/drawing/2014/main" id="{DCC97A86-8286-4F86-A02E-E70F5B29C19D}"/>
              </a:ext>
            </a:extLst>
          </p:cNvPr>
          <p:cNvSpPr txBox="1">
            <a:spLocks/>
          </p:cNvSpPr>
          <p:nvPr userDrawn="1"/>
        </p:nvSpPr>
        <p:spPr>
          <a:xfrm>
            <a:off x="1352728" y="6471244"/>
            <a:ext cx="3086100"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IN" dirty="0"/>
              <a:t>Global Indirect Tax Symposium 2023</a:t>
            </a:r>
            <a:endParaRPr lang="en-US" dirty="0"/>
          </a:p>
        </p:txBody>
      </p:sp>
    </p:spTree>
    <p:extLst>
      <p:ext uri="{BB962C8B-B14F-4D97-AF65-F5344CB8AC3E}">
        <p14:creationId xmlns:p14="http://schemas.microsoft.com/office/powerpoint/2010/main" val="1086502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ingle Speaker">
    <p:spTree>
      <p:nvGrpSpPr>
        <p:cNvPr id="1" name=""/>
        <p:cNvGrpSpPr/>
        <p:nvPr/>
      </p:nvGrpSpPr>
      <p:grpSpPr>
        <a:xfrm>
          <a:off x="0" y="0"/>
          <a:ext cx="0" cy="0"/>
          <a:chOff x="0" y="0"/>
          <a:chExt cx="0" cy="0"/>
        </a:xfrm>
      </p:grpSpPr>
      <p:pic>
        <p:nvPicPr>
          <p:cNvPr id="15" name="Picture 14" descr="A large metal tower in a city&#10;&#10;Description automatically generated with medium confidence">
            <a:extLst>
              <a:ext uri="{FF2B5EF4-FFF2-40B4-BE49-F238E27FC236}">
                <a16:creationId xmlns:a16="http://schemas.microsoft.com/office/drawing/2014/main" id="{E7937FBE-5B37-44F1-8F27-01E22CFABA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8350" cy="6858000"/>
          </a:xfrm>
          <a:prstGeom prst="rect">
            <a:avLst/>
          </a:prstGeom>
        </p:spPr>
      </p:pic>
      <p:sp>
        <p:nvSpPr>
          <p:cNvPr id="16" name="Rectangle 15">
            <a:extLst>
              <a:ext uri="{FF2B5EF4-FFF2-40B4-BE49-F238E27FC236}">
                <a16:creationId xmlns:a16="http://schemas.microsoft.com/office/drawing/2014/main" id="{A999E981-82CB-4531-A011-32B7812E4056}"/>
              </a:ext>
            </a:extLst>
          </p:cNvPr>
          <p:cNvSpPr>
            <a:spLocks/>
          </p:cNvSpPr>
          <p:nvPr userDrawn="1"/>
        </p:nvSpPr>
        <p:spPr>
          <a:xfrm>
            <a:off x="0" y="-12320"/>
            <a:ext cx="12198349" cy="6870319"/>
          </a:xfrm>
          <a:prstGeom prst="rect">
            <a:avLst/>
          </a:prstGeom>
          <a:solidFill>
            <a:srgbClr val="000000">
              <a:alpha val="7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endParaRPr lang="en-US" sz="1200" dirty="0">
              <a:solidFill>
                <a:schemeClr val="tx1"/>
              </a:solidFill>
            </a:endParaRPr>
          </a:p>
        </p:txBody>
      </p:sp>
      <p:sp>
        <p:nvSpPr>
          <p:cNvPr id="33" name="Slide Number Placeholder 4">
            <a:extLst>
              <a:ext uri="{FF2B5EF4-FFF2-40B4-BE49-F238E27FC236}">
                <a16:creationId xmlns:a16="http://schemas.microsoft.com/office/drawing/2014/main" id="{4029E24E-E9D1-4C39-A0E0-9D6379742B29}"/>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grpSp>
        <p:nvGrpSpPr>
          <p:cNvPr id="17" name="Group 4">
            <a:extLst>
              <a:ext uri="{FF2B5EF4-FFF2-40B4-BE49-F238E27FC236}">
                <a16:creationId xmlns:a16="http://schemas.microsoft.com/office/drawing/2014/main" id="{C83D33AF-D64F-4B2D-8D57-4309508EEDAD}"/>
              </a:ext>
            </a:extLst>
          </p:cNvPr>
          <p:cNvGrpSpPr>
            <a:grpSpLocks noChangeAspect="1"/>
          </p:cNvGrpSpPr>
          <p:nvPr userDrawn="1"/>
        </p:nvGrpSpPr>
        <p:grpSpPr bwMode="auto">
          <a:xfrm>
            <a:off x="11287125" y="6356350"/>
            <a:ext cx="303213" cy="311150"/>
            <a:chOff x="7110" y="4004"/>
            <a:chExt cx="191" cy="196"/>
          </a:xfrm>
        </p:grpSpPr>
        <p:sp>
          <p:nvSpPr>
            <p:cNvPr id="18" name="Freeform 5">
              <a:extLst>
                <a:ext uri="{FF2B5EF4-FFF2-40B4-BE49-F238E27FC236}">
                  <a16:creationId xmlns:a16="http://schemas.microsoft.com/office/drawing/2014/main" id="{46EFB5AE-8527-4533-861E-058D3D5F1DC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 name="Freeform 6">
              <a:extLst>
                <a:ext uri="{FF2B5EF4-FFF2-40B4-BE49-F238E27FC236}">
                  <a16:creationId xmlns:a16="http://schemas.microsoft.com/office/drawing/2014/main" id="{53298877-CED7-4706-B75A-F093886E71AD}"/>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0" name="Freeform 7">
              <a:extLst>
                <a:ext uri="{FF2B5EF4-FFF2-40B4-BE49-F238E27FC236}">
                  <a16:creationId xmlns:a16="http://schemas.microsoft.com/office/drawing/2014/main" id="{EFFC7250-2B94-486B-996E-49EA86593B0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35" name="Picture Placeholder 3">
            <a:extLst>
              <a:ext uri="{FF2B5EF4-FFF2-40B4-BE49-F238E27FC236}">
                <a16:creationId xmlns:a16="http://schemas.microsoft.com/office/drawing/2014/main" id="{9EAF9400-C573-4277-8CD4-23F8EA2D8001}"/>
              </a:ext>
            </a:extLst>
          </p:cNvPr>
          <p:cNvSpPr>
            <a:spLocks noGrp="1"/>
          </p:cNvSpPr>
          <p:nvPr>
            <p:ph type="pic" sz="quarter" idx="10"/>
          </p:nvPr>
        </p:nvSpPr>
        <p:spPr>
          <a:xfrm>
            <a:off x="627064" y="2424995"/>
            <a:ext cx="2116136" cy="2116136"/>
          </a:xfrm>
          <a:prstGeom prst="ellipse">
            <a:avLst/>
          </a:prstGeom>
          <a:solidFill>
            <a:schemeClr val="tx1"/>
          </a:solidFill>
          <a:ln w="3175">
            <a:solidFill>
              <a:schemeClr val="tx2"/>
            </a:solidFill>
          </a:ln>
        </p:spPr>
        <p:txBody>
          <a:bodyPr anchor="ctr" anchorCtr="0"/>
          <a:lstStyle>
            <a:lvl1pPr marL="0" indent="0" algn="ctr">
              <a:buNone/>
              <a:defRPr sz="1400"/>
            </a:lvl1pPr>
          </a:lstStyle>
          <a:p>
            <a:endParaRPr lang="en-IN" dirty="0"/>
          </a:p>
        </p:txBody>
      </p:sp>
      <p:sp>
        <p:nvSpPr>
          <p:cNvPr id="36" name="Picture Placeholder 3">
            <a:extLst>
              <a:ext uri="{FF2B5EF4-FFF2-40B4-BE49-F238E27FC236}">
                <a16:creationId xmlns:a16="http://schemas.microsoft.com/office/drawing/2014/main" id="{62B31DCE-1824-49BB-8D3D-F5AC1570338F}"/>
              </a:ext>
            </a:extLst>
          </p:cNvPr>
          <p:cNvSpPr>
            <a:spLocks noGrp="1"/>
          </p:cNvSpPr>
          <p:nvPr>
            <p:ph type="pic" sz="quarter" idx="11"/>
          </p:nvPr>
        </p:nvSpPr>
        <p:spPr>
          <a:xfrm>
            <a:off x="4430579" y="2424995"/>
            <a:ext cx="2116136" cy="2116136"/>
          </a:xfrm>
          <a:prstGeom prst="ellipse">
            <a:avLst/>
          </a:prstGeom>
          <a:solidFill>
            <a:schemeClr val="tx1"/>
          </a:solidFill>
          <a:ln w="3175">
            <a:solidFill>
              <a:schemeClr val="tx2"/>
            </a:solidFill>
          </a:ln>
        </p:spPr>
        <p:txBody>
          <a:bodyPr anchor="ctr" anchorCtr="0"/>
          <a:lstStyle>
            <a:lvl1pPr marL="0" indent="0" algn="ctr">
              <a:buNone/>
              <a:defRPr sz="1400"/>
            </a:lvl1pPr>
          </a:lstStyle>
          <a:p>
            <a:endParaRPr lang="en-IN" dirty="0"/>
          </a:p>
        </p:txBody>
      </p:sp>
      <p:sp>
        <p:nvSpPr>
          <p:cNvPr id="37" name="Picture Placeholder 3">
            <a:extLst>
              <a:ext uri="{FF2B5EF4-FFF2-40B4-BE49-F238E27FC236}">
                <a16:creationId xmlns:a16="http://schemas.microsoft.com/office/drawing/2014/main" id="{8F2E9695-590D-4D1F-93EC-D5C90573C85A}"/>
              </a:ext>
            </a:extLst>
          </p:cNvPr>
          <p:cNvSpPr>
            <a:spLocks noGrp="1"/>
          </p:cNvSpPr>
          <p:nvPr>
            <p:ph type="pic" sz="quarter" idx="12"/>
          </p:nvPr>
        </p:nvSpPr>
        <p:spPr>
          <a:xfrm>
            <a:off x="8234094" y="2424995"/>
            <a:ext cx="2116136" cy="2116136"/>
          </a:xfrm>
          <a:prstGeom prst="ellipse">
            <a:avLst/>
          </a:prstGeom>
          <a:solidFill>
            <a:schemeClr val="tx1"/>
          </a:solidFill>
          <a:ln w="3175">
            <a:solidFill>
              <a:schemeClr val="tx2"/>
            </a:solidFill>
          </a:ln>
        </p:spPr>
        <p:txBody>
          <a:bodyPr anchor="ctr" anchorCtr="0"/>
          <a:lstStyle>
            <a:lvl1pPr marL="0" indent="0" algn="ctr">
              <a:buNone/>
              <a:defRPr sz="1400"/>
            </a:lvl1pPr>
          </a:lstStyle>
          <a:p>
            <a:endParaRPr lang="en-IN" dirty="0"/>
          </a:p>
        </p:txBody>
      </p:sp>
      <p:sp>
        <p:nvSpPr>
          <p:cNvPr id="14" name="Footer Placeholder 2">
            <a:extLst>
              <a:ext uri="{FF2B5EF4-FFF2-40B4-BE49-F238E27FC236}">
                <a16:creationId xmlns:a16="http://schemas.microsoft.com/office/drawing/2014/main" id="{A974B78A-8730-434F-BD8E-5F1E8023B02D}"/>
              </a:ext>
            </a:extLst>
          </p:cNvPr>
          <p:cNvSpPr txBox="1">
            <a:spLocks/>
          </p:cNvSpPr>
          <p:nvPr userDrawn="1"/>
        </p:nvSpPr>
        <p:spPr>
          <a:xfrm>
            <a:off x="1352728" y="6471244"/>
            <a:ext cx="3086100" cy="180000"/>
          </a:xfrm>
          <a:prstGeom prst="rect">
            <a:avLst/>
          </a:prstGeom>
        </p:spPr>
        <p:txBody>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IN" dirty="0"/>
              <a:t>Global Indirect Tax Symposium 2023</a:t>
            </a:r>
            <a:endParaRPr lang="en-US" dirty="0"/>
          </a:p>
        </p:txBody>
      </p:sp>
    </p:spTree>
    <p:extLst>
      <p:ext uri="{BB962C8B-B14F-4D97-AF65-F5344CB8AC3E}">
        <p14:creationId xmlns:p14="http://schemas.microsoft.com/office/powerpoint/2010/main" val="733655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2702526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53" y="0"/>
            <a:ext cx="12192005"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7899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424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958901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5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542119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863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907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9" y="294200"/>
            <a:ext cx="10978515"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600" y="1137920"/>
            <a:ext cx="10980738" cy="4756150"/>
          </a:xfrm>
        </p:spPr>
        <p:txBody>
          <a:bodyPr/>
          <a:lstStyle>
            <a:lvl1pPr>
              <a:defRPr/>
            </a:lvl1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78373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20" y="294200"/>
            <a:ext cx="10978515" cy="590400"/>
          </a:xfrm>
        </p:spPr>
        <p:txBody>
          <a:bodyPr/>
          <a:lstStyle>
            <a:lvl1pPr>
              <a:defRPr sz="2397">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669"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EYInterstate Light"/>
              <a:ea typeface="+mn-ea"/>
              <a:cs typeface="+mn-cs"/>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a:xfrm>
            <a:off x="2047931" y="6138735"/>
            <a:ext cx="1191258" cy="180000"/>
          </a:xfrm>
          <a:prstGeom prst="rect">
            <a:avLst/>
          </a:prstGeom>
        </p:spPr>
        <p:txBody>
          <a:bodyPr/>
          <a:lstStyle/>
          <a:p>
            <a:pPr algn="l" rtl="0"/>
            <a:endParaRPr lang="en-IN" kern="1200">
              <a:solidFill>
                <a:srgbClr val="2E2E38"/>
              </a:solidFill>
              <a:latin typeface="EYInterstate Light"/>
              <a:ea typeface="+mn-ea"/>
              <a:cs typeface="+mn-cs"/>
            </a:endParaRPr>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a:xfrm>
            <a:off x="3638096" y="5332401"/>
            <a:ext cx="3086100" cy="180000"/>
          </a:xfrm>
          <a:prstGeom prst="rect">
            <a:avLst/>
          </a:prstGeom>
        </p:spPr>
        <p:txBody>
          <a:bodyPr/>
          <a:lstStyle/>
          <a:p>
            <a:pPr rtl="0"/>
            <a:endParaRPr lang="en-US" kern="1200">
              <a:solidFill>
                <a:prstClr val="white"/>
              </a:solidFill>
              <a:ea typeface="+mn-ea"/>
              <a:cs typeface="+mn-cs"/>
            </a:endParaRP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a:xfrm>
            <a:off x="617223" y="6471244"/>
            <a:ext cx="663066" cy="180000"/>
          </a:xfrm>
          <a:prstGeom prst="rect">
            <a:avLst/>
          </a:prstGeom>
        </p:spPr>
        <p:txBody>
          <a:bodyPr/>
          <a:lstStyle/>
          <a:p>
            <a:pPr algn="l" rtl="0"/>
            <a:r>
              <a:rPr lang="en-GB" kern="1200">
                <a:solidFill>
                  <a:srgbClr val="2E2E38"/>
                </a:solidFill>
                <a:latin typeface="EYInterstate Light"/>
                <a:ea typeface="+mn-ea"/>
                <a:cs typeface="+mn-cs"/>
              </a:rPr>
              <a:t>Page </a:t>
            </a:r>
            <a:fld id="{F1BC30E3-FFE5-4B91-AA19-87A149EBB9EE}" type="slidenum">
              <a:rPr kern="1200" smtClean="0">
                <a:solidFill>
                  <a:srgbClr val="2E2E38"/>
                </a:solidFill>
                <a:latin typeface="EYInterstate Light"/>
                <a:ea typeface="+mn-ea"/>
                <a:cs typeface="+mn-cs"/>
              </a:rPr>
              <a:pPr algn="l" rtl="0"/>
              <a:t>‹#›</a:t>
            </a:fld>
            <a:endParaRPr kern="1200">
              <a:solidFill>
                <a:srgbClr val="2E2E38"/>
              </a:solidFill>
              <a:latin typeface="EYInterstate Light"/>
              <a:ea typeface="+mn-ea"/>
              <a:cs typeface="+mn-cs"/>
            </a:endParaRPr>
          </a:p>
        </p:txBody>
      </p:sp>
    </p:spTree>
    <p:extLst>
      <p:ext uri="{BB962C8B-B14F-4D97-AF65-F5344CB8AC3E}">
        <p14:creationId xmlns:p14="http://schemas.microsoft.com/office/powerpoint/2010/main" val="4182641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812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5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FE34E2C-592A-5E05-8652-966DB2F5C014}"/>
              </a:ext>
            </a:extLst>
          </p:cNvPr>
          <p:cNvGraphicFramePr>
            <a:graphicFrameLocks noChangeAspect="1"/>
          </p:cNvGraphicFramePr>
          <p:nvPr userDrawn="1">
            <p:custDataLst>
              <p:tags r:id="rId1"/>
            </p:custDataLst>
            <p:extLst>
              <p:ext uri="{D42A27DB-BD31-4B8C-83A1-F6EECF244321}">
                <p14:modId xmlns:p14="http://schemas.microsoft.com/office/powerpoint/2010/main" val="3913614691"/>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think-cell data - do not delete" hidden="1">
                        <a:extLst>
                          <a:ext uri="{FF2B5EF4-FFF2-40B4-BE49-F238E27FC236}">
                            <a16:creationId xmlns:a16="http://schemas.microsoft.com/office/drawing/2014/main" id="{6FE34E2C-592A-5E05-8652-966DB2F5C014}"/>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7653" b="7653"/>
          <a:stretch/>
        </p:blipFill>
        <p:spPr>
          <a:xfrm>
            <a:off x="2" y="0"/>
            <a:ext cx="12198349" cy="6858000"/>
          </a:xfrm>
          <a:prstGeom prst="rect">
            <a:avLst/>
          </a:prstGeom>
        </p:spPr>
      </p:pic>
      <p:sp>
        <p:nvSpPr>
          <p:cNvPr id="2" name="Rectangle 9">
            <a:extLst>
              <a:ext uri="{FF2B5EF4-FFF2-40B4-BE49-F238E27FC236}">
                <a16:creationId xmlns:a16="http://schemas.microsoft.com/office/drawing/2014/main" id="{2818141E-9E72-C81F-20A8-B5CCB17CD8A7}"/>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1196554157"/>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8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FEECD61-C936-E7FA-A85F-DE978115D2DB}"/>
              </a:ext>
            </a:extLst>
          </p:cNvPr>
          <p:cNvGraphicFramePr>
            <a:graphicFrameLocks noChangeAspect="1"/>
          </p:cNvGraphicFramePr>
          <p:nvPr userDrawn="1">
            <p:custDataLst>
              <p:tags r:id="rId1"/>
            </p:custDataLst>
            <p:extLst>
              <p:ext uri="{D42A27DB-BD31-4B8C-83A1-F6EECF244321}">
                <p14:modId xmlns:p14="http://schemas.microsoft.com/office/powerpoint/2010/main" val="541252189"/>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think-cell data - do not delete" hidden="1">
                        <a:extLst>
                          <a:ext uri="{FF2B5EF4-FFF2-40B4-BE49-F238E27FC236}">
                            <a16:creationId xmlns:a16="http://schemas.microsoft.com/office/drawing/2014/main" id="{1FEECD61-C936-E7FA-A85F-DE978115D2DB}"/>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12420" b="12420"/>
          <a:stretch/>
        </p:blipFill>
        <p:spPr>
          <a:xfrm>
            <a:off x="2" y="0"/>
            <a:ext cx="12198349" cy="6858000"/>
          </a:xfrm>
          <a:prstGeom prst="rect">
            <a:avLst/>
          </a:prstGeom>
        </p:spPr>
      </p:pic>
      <p:sp>
        <p:nvSpPr>
          <p:cNvPr id="3" name="Rectangle 9">
            <a:extLst>
              <a:ext uri="{FF2B5EF4-FFF2-40B4-BE49-F238E27FC236}">
                <a16:creationId xmlns:a16="http://schemas.microsoft.com/office/drawing/2014/main" id="{B04EAC1B-88F5-DF82-88DB-1C88BA2768F1}"/>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3026046045"/>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6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2649892-F6DF-C779-1E14-93CCD0C19280}"/>
              </a:ext>
            </a:extLst>
          </p:cNvPr>
          <p:cNvGraphicFramePr>
            <a:graphicFrameLocks noChangeAspect="1"/>
          </p:cNvGraphicFramePr>
          <p:nvPr userDrawn="1">
            <p:custDataLst>
              <p:tags r:id="rId1"/>
            </p:custDataLst>
            <p:extLst>
              <p:ext uri="{D42A27DB-BD31-4B8C-83A1-F6EECF244321}">
                <p14:modId xmlns:p14="http://schemas.microsoft.com/office/powerpoint/2010/main" val="1863418116"/>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think-cell data - do not delete" hidden="1">
                        <a:extLst>
                          <a:ext uri="{FF2B5EF4-FFF2-40B4-BE49-F238E27FC236}">
                            <a16:creationId xmlns:a16="http://schemas.microsoft.com/office/drawing/2014/main" id="{52649892-F6DF-C779-1E14-93CCD0C19280}"/>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13451" b="13451"/>
          <a:stretch/>
        </p:blipFill>
        <p:spPr>
          <a:xfrm>
            <a:off x="2" y="0"/>
            <a:ext cx="12198349" cy="6858000"/>
          </a:xfrm>
          <a:prstGeom prst="rect">
            <a:avLst/>
          </a:prstGeom>
        </p:spPr>
      </p:pic>
      <p:sp>
        <p:nvSpPr>
          <p:cNvPr id="3" name="Rectangle 9">
            <a:extLst>
              <a:ext uri="{FF2B5EF4-FFF2-40B4-BE49-F238E27FC236}">
                <a16:creationId xmlns:a16="http://schemas.microsoft.com/office/drawing/2014/main" id="{7327E1AB-4B15-71E1-B37F-1B824400D968}"/>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2538212663"/>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3627ED13-51AC-44ED-961B-8DDCE41F42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5" cy="6858000"/>
          </a:xfrm>
          <a:prstGeom prst="rect">
            <a:avLst/>
          </a:prstGeom>
        </p:spPr>
      </p:pic>
    </p:spTree>
    <p:extLst>
      <p:ext uri="{BB962C8B-B14F-4D97-AF65-F5344CB8AC3E}">
        <p14:creationId xmlns:p14="http://schemas.microsoft.com/office/powerpoint/2010/main" val="3996629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7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E1BE83-EE4A-52A4-3E8D-256A7F3FD777}"/>
              </a:ext>
            </a:extLst>
          </p:cNvPr>
          <p:cNvGraphicFramePr>
            <a:graphicFrameLocks noChangeAspect="1"/>
          </p:cNvGraphicFramePr>
          <p:nvPr userDrawn="1">
            <p:custDataLst>
              <p:tags r:id="rId1"/>
            </p:custDataLst>
            <p:extLst>
              <p:ext uri="{D42A27DB-BD31-4B8C-83A1-F6EECF244321}">
                <p14:modId xmlns:p14="http://schemas.microsoft.com/office/powerpoint/2010/main" val="1393200110"/>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think-cell data - do not delete" hidden="1">
                        <a:extLst>
                          <a:ext uri="{FF2B5EF4-FFF2-40B4-BE49-F238E27FC236}">
                            <a16:creationId xmlns:a16="http://schemas.microsoft.com/office/drawing/2014/main" id="{15E1BE83-EE4A-52A4-3E8D-256A7F3FD777}"/>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val="0"/>
              </a:ext>
            </a:extLst>
          </a:blip>
          <a:srcRect t="7778" b="7778"/>
          <a:stretch/>
        </p:blipFill>
        <p:spPr>
          <a:xfrm>
            <a:off x="2" y="0"/>
            <a:ext cx="12198349" cy="6858000"/>
          </a:xfrm>
          <a:prstGeom prst="rect">
            <a:avLst/>
          </a:prstGeom>
        </p:spPr>
      </p:pic>
      <p:sp>
        <p:nvSpPr>
          <p:cNvPr id="2" name="Rectangle 9">
            <a:extLst>
              <a:ext uri="{FF2B5EF4-FFF2-40B4-BE49-F238E27FC236}">
                <a16:creationId xmlns:a16="http://schemas.microsoft.com/office/drawing/2014/main" id="{8C9F7A44-C2AC-D01D-711A-FEA1F84F2334}"/>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4124046838"/>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9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0EA3706-972F-C90B-0F13-4FC836DB89C3}"/>
              </a:ext>
            </a:extLst>
          </p:cNvPr>
          <p:cNvGraphicFramePr>
            <a:graphicFrameLocks noChangeAspect="1"/>
          </p:cNvGraphicFramePr>
          <p:nvPr userDrawn="1">
            <p:custDataLst>
              <p:tags r:id="rId1"/>
            </p:custDataLst>
            <p:extLst>
              <p:ext uri="{D42A27DB-BD31-4B8C-83A1-F6EECF244321}">
                <p14:modId xmlns:p14="http://schemas.microsoft.com/office/powerpoint/2010/main" val="1129841505"/>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think-cell data - do not delete" hidden="1">
                        <a:extLst>
                          <a:ext uri="{FF2B5EF4-FFF2-40B4-BE49-F238E27FC236}">
                            <a16:creationId xmlns:a16="http://schemas.microsoft.com/office/drawing/2014/main" id="{60EA3706-972F-C90B-0F13-4FC836DB89C3}"/>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7892" b="7892"/>
          <a:stretch/>
        </p:blipFill>
        <p:spPr>
          <a:xfrm>
            <a:off x="2" y="0"/>
            <a:ext cx="12198349" cy="6858000"/>
          </a:xfrm>
          <a:prstGeom prst="rect">
            <a:avLst/>
          </a:prstGeom>
        </p:spPr>
      </p:pic>
      <p:sp>
        <p:nvSpPr>
          <p:cNvPr id="3" name="Rectangle 9">
            <a:extLst>
              <a:ext uri="{FF2B5EF4-FFF2-40B4-BE49-F238E27FC236}">
                <a16:creationId xmlns:a16="http://schemas.microsoft.com/office/drawing/2014/main" id="{E110BC48-3F0B-6AC4-8A90-96B359E12485}"/>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434594834"/>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0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3EEF34-0CAE-4755-2ACD-1F85A00DB47A}"/>
              </a:ext>
            </a:extLst>
          </p:cNvPr>
          <p:cNvGraphicFramePr>
            <a:graphicFrameLocks noChangeAspect="1"/>
          </p:cNvGraphicFramePr>
          <p:nvPr userDrawn="1">
            <p:custDataLst>
              <p:tags r:id="rId1"/>
            </p:custDataLst>
            <p:extLst>
              <p:ext uri="{D42A27DB-BD31-4B8C-83A1-F6EECF244321}">
                <p14:modId xmlns:p14="http://schemas.microsoft.com/office/powerpoint/2010/main" val="3775975457"/>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think-cell data - do not delete" hidden="1">
                        <a:extLst>
                          <a:ext uri="{FF2B5EF4-FFF2-40B4-BE49-F238E27FC236}">
                            <a16:creationId xmlns:a16="http://schemas.microsoft.com/office/drawing/2014/main" id="{153EEF34-0CAE-4755-2ACD-1F85A00DB47A}"/>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7858" b="7858"/>
          <a:stretch/>
        </p:blipFill>
        <p:spPr>
          <a:xfrm>
            <a:off x="2" y="0"/>
            <a:ext cx="12198349" cy="6858000"/>
          </a:xfrm>
          <a:prstGeom prst="rect">
            <a:avLst/>
          </a:prstGeom>
        </p:spPr>
      </p:pic>
      <p:sp>
        <p:nvSpPr>
          <p:cNvPr id="3" name="Rectangle 9">
            <a:extLst>
              <a:ext uri="{FF2B5EF4-FFF2-40B4-BE49-F238E27FC236}">
                <a16:creationId xmlns:a16="http://schemas.microsoft.com/office/drawing/2014/main" id="{0943015F-3116-3181-5161-9E7848CBB67B}"/>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1077372184"/>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1_Cover">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99BE5BA-688C-DF40-9419-90DC54D29CB8}"/>
              </a:ext>
            </a:extLst>
          </p:cNvPr>
          <p:cNvGraphicFramePr>
            <a:graphicFrameLocks noChangeAspect="1"/>
          </p:cNvGraphicFramePr>
          <p:nvPr userDrawn="1">
            <p:custDataLst>
              <p:tags r:id="rId1"/>
            </p:custDataLst>
            <p:extLst>
              <p:ext uri="{D42A27DB-BD31-4B8C-83A1-F6EECF244321}">
                <p14:modId xmlns:p14="http://schemas.microsoft.com/office/powerpoint/2010/main" val="365735911"/>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think-cell data - do not delete" hidden="1">
                        <a:extLst>
                          <a:ext uri="{FF2B5EF4-FFF2-40B4-BE49-F238E27FC236}">
                            <a16:creationId xmlns:a16="http://schemas.microsoft.com/office/drawing/2014/main" id="{499BE5BA-688C-DF40-9419-90DC54D29CB8}"/>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6861B72-1EE2-480A-A3D0-596F3A5E51F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7858" b="7858"/>
          <a:stretch/>
        </p:blipFill>
        <p:spPr>
          <a:xfrm>
            <a:off x="2" y="0"/>
            <a:ext cx="12198349" cy="6858000"/>
          </a:xfrm>
          <a:prstGeom prst="rect">
            <a:avLst/>
          </a:prstGeom>
        </p:spPr>
      </p:pic>
      <p:sp>
        <p:nvSpPr>
          <p:cNvPr id="2" name="Rectangle 9">
            <a:extLst>
              <a:ext uri="{FF2B5EF4-FFF2-40B4-BE49-F238E27FC236}">
                <a16:creationId xmlns:a16="http://schemas.microsoft.com/office/drawing/2014/main" id="{1E9C72A1-4431-B3A9-E4D8-27ABF5EDF5D5}"/>
              </a:ext>
            </a:extLst>
          </p:cNvPr>
          <p:cNvSpPr/>
          <p:nvPr userDrawn="1"/>
        </p:nvSpPr>
        <p:spPr>
          <a:xfrm>
            <a:off x="6351" y="0"/>
            <a:ext cx="12192000" cy="6858000"/>
          </a:xfrm>
          <a:prstGeom prst="rect">
            <a:avLst/>
          </a:prstGeom>
          <a:solidFill>
            <a:schemeClr val="bg1">
              <a:lumMod val="50000"/>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en-IN" sz="1199" b="0" i="0" u="none" strike="noStrike" kern="1200" cap="none" spc="0" normalizeH="0" baseline="0" noProof="0">
              <a:ln>
                <a:noFill/>
              </a:ln>
              <a:solidFill>
                <a:srgbClr val="FFFFFF"/>
              </a:solidFill>
              <a:effectLst/>
              <a:uLnTx/>
              <a:uFillTx/>
              <a:latin typeface="EYInterstate Light"/>
              <a:ea typeface="+mn-ea"/>
              <a:cs typeface="+mn-cs"/>
            </a:endParaRPr>
          </a:p>
        </p:txBody>
      </p:sp>
      <p:grpSp>
        <p:nvGrpSpPr>
          <p:cNvPr id="7" name="Group 4">
            <a:extLst>
              <a:ext uri="{FF2B5EF4-FFF2-40B4-BE49-F238E27FC236}">
                <a16:creationId xmlns:a16="http://schemas.microsoft.com/office/drawing/2014/main" id="{7307267C-E94F-4672-B690-F7A6CE73A5AC}"/>
              </a:ext>
            </a:extLst>
          </p:cNvPr>
          <p:cNvGrpSpPr>
            <a:grpSpLocks noChangeAspect="1"/>
          </p:cNvGrpSpPr>
          <p:nvPr userDrawn="1"/>
        </p:nvGrpSpPr>
        <p:grpSpPr bwMode="invGray">
          <a:xfrm>
            <a:off x="11287126" y="6356350"/>
            <a:ext cx="303213" cy="311150"/>
            <a:chOff x="7110" y="4004"/>
            <a:chExt cx="191" cy="196"/>
          </a:xfrm>
        </p:grpSpPr>
        <p:sp>
          <p:nvSpPr>
            <p:cNvPr id="8" name="Freeform 5">
              <a:extLst>
                <a:ext uri="{FF2B5EF4-FFF2-40B4-BE49-F238E27FC236}">
                  <a16:creationId xmlns:a16="http://schemas.microsoft.com/office/drawing/2014/main" id="{25113F1B-61EA-4FC1-BF83-5B91A0F3A8E1}"/>
                </a:ext>
              </a:extLst>
            </p:cNvPr>
            <p:cNvSpPr>
              <a:spLocks/>
            </p:cNvSpPr>
            <p:nvPr userDrawn="1"/>
          </p:nvSpPr>
          <p:spPr bwMode="invGray">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0" name="Freeform 6">
              <a:extLst>
                <a:ext uri="{FF2B5EF4-FFF2-40B4-BE49-F238E27FC236}">
                  <a16:creationId xmlns:a16="http://schemas.microsoft.com/office/drawing/2014/main" id="{6423A43C-0E16-4E69-852A-9F58B382C2AD}"/>
                </a:ext>
              </a:extLst>
            </p:cNvPr>
            <p:cNvSpPr>
              <a:spLocks/>
            </p:cNvSpPr>
            <p:nvPr userDrawn="1"/>
          </p:nvSpPr>
          <p:spPr bwMode="invGray">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sp>
          <p:nvSpPr>
            <p:cNvPr id="11" name="Freeform 7">
              <a:extLst>
                <a:ext uri="{FF2B5EF4-FFF2-40B4-BE49-F238E27FC236}">
                  <a16:creationId xmlns:a16="http://schemas.microsoft.com/office/drawing/2014/main" id="{8B2FBF77-224D-4C40-B0D1-9443488D7E26}"/>
                </a:ext>
              </a:extLst>
            </p:cNvPr>
            <p:cNvSpPr>
              <a:spLocks/>
            </p:cNvSpPr>
            <p:nvPr userDrawn="1"/>
          </p:nvSpPr>
          <p:spPr bwMode="invGray">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en-US" sz="1799" noProof="0"/>
            </a:p>
          </p:txBody>
        </p:sp>
      </p:grpSp>
      <p:sp>
        <p:nvSpPr>
          <p:cNvPr id="12" name="Line 10">
            <a:extLst>
              <a:ext uri="{FF2B5EF4-FFF2-40B4-BE49-F238E27FC236}">
                <a16:creationId xmlns:a16="http://schemas.microsoft.com/office/drawing/2014/main" id="{76CE31F5-9067-414F-B328-036FDEFBF979}"/>
              </a:ext>
            </a:extLst>
          </p:cNvPr>
          <p:cNvSpPr>
            <a:spLocks noChangeShapeType="1"/>
          </p:cNvSpPr>
          <p:nvPr userDrawn="1"/>
        </p:nvSpPr>
        <p:spPr bwMode="auto">
          <a:xfrm>
            <a:off x="609918" y="5085184"/>
            <a:ext cx="1080000" cy="0"/>
          </a:xfrm>
          <a:prstGeom prst="line">
            <a:avLst/>
          </a:prstGeom>
          <a:noFill/>
          <a:ln w="3810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3103356295"/>
      </p:ext>
    </p:extLst>
  </p:cSld>
  <p:clrMapOvr>
    <a:masterClrMapping/>
  </p:clrMapOvr>
  <p:extLst>
    <p:ext uri="{DCECCB84-F9BA-43D5-87BE-67443E8EF086}">
      <p15:sldGuideLst xmlns:p15="http://schemas.microsoft.com/office/powerpoint/2012/main">
        <p15:guide id="1" orient="horz" pos="1230">
          <p15:clr>
            <a:srgbClr val="FBAE40"/>
          </p15:clr>
        </p15:guide>
        <p15:guide id="2" pos="55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8_Final_legal_text">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ltGray">
          <a:xfrm>
            <a:off x="2" y="-1"/>
            <a:ext cx="12198349" cy="6861931"/>
          </a:xfrm>
          <a:prstGeom prst="rect">
            <a:avLst/>
          </a:prstGeom>
        </p:spPr>
      </p:pic>
      <p:sp>
        <p:nvSpPr>
          <p:cNvPr id="6" name="Textplatzhalter 2"/>
          <p:cNvSpPr>
            <a:spLocks noGrp="1"/>
          </p:cNvSpPr>
          <p:nvPr>
            <p:ph type="body" sz="quarter" idx="10" hasCustomPrompt="1"/>
          </p:nvPr>
        </p:nvSpPr>
        <p:spPr bwMode="gray">
          <a:xfrm>
            <a:off x="628566" y="292415"/>
            <a:ext cx="3142800" cy="5210175"/>
          </a:xfrm>
          <a:prstGeom prst="rect">
            <a:avLst/>
          </a:prstGeom>
        </p:spPr>
        <p:txBody>
          <a:bodyPr>
            <a:noAutofit/>
          </a:bodyPr>
          <a:lstStyle>
            <a:lvl1pPr marL="0" marR="0" indent="0" algn="l" defTabSz="913943" rtl="0" eaLnBrk="1" fontAlgn="auto" latinLnBrk="0" hangingPunct="1">
              <a:lnSpc>
                <a:spcPct val="100000"/>
              </a:lnSpc>
              <a:spcBef>
                <a:spcPts val="0"/>
              </a:spcBef>
              <a:spcAft>
                <a:spcPts val="0"/>
              </a:spcAft>
              <a:buClr>
                <a:srgbClr val="FFD200"/>
              </a:buClr>
              <a:buSzPct val="70000"/>
              <a:buFontTx/>
              <a:buNone/>
              <a:tabLst/>
              <a:defRPr kumimoji="0" lang="de-DE" sz="1099" b="1" i="0" u="none" strike="noStrike" kern="0" cap="none" spc="0" normalizeH="0" baseline="0">
                <a:ln>
                  <a:noFill/>
                </a:ln>
                <a:solidFill>
                  <a:schemeClr val="bg1"/>
                </a:solidFill>
                <a:effectLst/>
                <a:uLnTx/>
                <a:uFillTx/>
                <a:latin typeface="+mn-lt"/>
                <a:ea typeface="+mn-ea"/>
                <a:cs typeface="+mn-cs"/>
              </a:defRPr>
            </a:lvl1pPr>
          </a:lstStyle>
          <a:p>
            <a:pPr marL="0" marR="0" lvl="0" indent="0" algn="l" defTabSz="913943" rtl="0" eaLnBrk="1" fontAlgn="auto" latinLnBrk="0" hangingPunct="1">
              <a:lnSpc>
                <a:spcPct val="100000"/>
              </a:lnSpc>
              <a:spcBef>
                <a:spcPts val="0"/>
              </a:spcBef>
              <a:spcAft>
                <a:spcPts val="600"/>
              </a:spcAft>
              <a:buClr>
                <a:srgbClr val="FFD200"/>
              </a:buClr>
              <a:buSzPct val="70000"/>
              <a:buFontTx/>
              <a:buNone/>
              <a:tabLst/>
              <a:defRPr/>
            </a:pPr>
            <a:r>
              <a:rPr kumimoji="0" lang="en-US" sz="999" b="1" i="0" u="none" strike="noStrike" kern="0" cap="none" spc="0" normalizeH="0" baseline="0" noProof="0">
                <a:ln>
                  <a:noFill/>
                </a:ln>
                <a:solidFill>
                  <a:prstClr val="white"/>
                </a:solidFill>
                <a:effectLst/>
                <a:uLnTx/>
                <a:uFillTx/>
                <a:latin typeface="+mn-lt"/>
                <a:ea typeface="+mn-ea"/>
                <a:cs typeface="+mn-cs"/>
              </a:rPr>
              <a:t>EY </a:t>
            </a:r>
            <a:r>
              <a:rPr kumimoji="0" lang="en-US" sz="999" b="0" i="0" u="none" strike="noStrike" kern="0" cap="none" spc="0" normalizeH="0" baseline="0" noProof="0">
                <a:ln>
                  <a:noFill/>
                </a:ln>
                <a:solidFill>
                  <a:prstClr val="white"/>
                </a:solidFill>
                <a:effectLst/>
                <a:uLnTx/>
                <a:uFillTx/>
                <a:latin typeface="+mn-lt"/>
                <a:ea typeface="+mn-ea"/>
                <a:cs typeface="+mn-cs"/>
              </a:rPr>
              <a:t> </a:t>
            </a:r>
            <a:r>
              <a:rPr kumimoji="0" lang="en-US" sz="999" b="0" i="0" u="none" strike="noStrike" kern="0" cap="none" spc="0" normalizeH="0" baseline="0" noProof="0">
                <a:ln>
                  <a:noFill/>
                </a:ln>
                <a:solidFill>
                  <a:prstClr val="white"/>
                </a:solidFill>
                <a:effectLst/>
                <a:uLnTx/>
                <a:uFillTx/>
                <a:latin typeface="+mn-lt"/>
                <a:ea typeface="+mn-ea"/>
                <a:cs typeface="Arial"/>
              </a:rPr>
              <a:t>|  Assurance | Tax | Transactions | Advisory </a:t>
            </a:r>
            <a:br>
              <a:rPr kumimoji="0" lang="en-US" sz="999" b="0" i="0" u="none" strike="noStrike" kern="0" cap="none" spc="0" normalizeH="0" baseline="0" noProof="0">
                <a:ln>
                  <a:noFill/>
                </a:ln>
                <a:solidFill>
                  <a:prstClr val="white"/>
                </a:solidFill>
                <a:effectLst/>
                <a:uLnTx/>
                <a:uFillTx/>
                <a:latin typeface="+mn-lt"/>
                <a:ea typeface="+mn-ea"/>
                <a:cs typeface="Arial"/>
              </a:rPr>
            </a:br>
            <a:br>
              <a:rPr kumimoji="0" lang="en-US" sz="999" b="0" i="0" u="none" strike="noStrike" kern="0" cap="none" spc="0" normalizeH="0" baseline="0" noProof="0">
                <a:ln>
                  <a:noFill/>
                </a:ln>
                <a:solidFill>
                  <a:prstClr val="white"/>
                </a:solidFill>
                <a:effectLst/>
                <a:uLnTx/>
                <a:uFillTx/>
                <a:latin typeface="+mn-lt"/>
                <a:ea typeface="+mn-ea"/>
                <a:cs typeface="Arial"/>
              </a:rPr>
            </a:br>
            <a:r>
              <a:rPr kumimoji="0" lang="en-US" sz="999" b="0" i="0" u="none" strike="noStrike" kern="0" cap="none" spc="0" normalizeH="0" baseline="0" noProof="0">
                <a:ln>
                  <a:noFill/>
                </a:ln>
                <a:solidFill>
                  <a:prstClr val="white"/>
                </a:solidFill>
                <a:effectLst/>
                <a:uLnTx/>
                <a:uFillTx/>
                <a:latin typeface="+mn-lt"/>
                <a:ea typeface="+mn-ea"/>
                <a:cs typeface="Arial"/>
              </a:rPr>
              <a:t>Refer to The Branding Zone for the latest boilerplate language. </a:t>
            </a:r>
          </a:p>
          <a:p>
            <a:pPr marL="0" marR="0" lvl="0" indent="0" algn="l" defTabSz="913943" rtl="0" eaLnBrk="1" fontAlgn="auto" latinLnBrk="0" hangingPunct="1">
              <a:lnSpc>
                <a:spcPct val="100000"/>
              </a:lnSpc>
              <a:spcBef>
                <a:spcPts val="0"/>
              </a:spcBef>
              <a:spcAft>
                <a:spcPts val="600"/>
              </a:spcAft>
              <a:buClr>
                <a:srgbClr val="FFD200"/>
              </a:buClr>
              <a:buSzPct val="70000"/>
              <a:buFontTx/>
              <a:buNone/>
              <a:tabLst/>
              <a:defRPr/>
            </a:pPr>
            <a:endParaRPr lang="de-DE"/>
          </a:p>
        </p:txBody>
      </p:sp>
    </p:spTree>
    <p:extLst>
      <p:ext uri="{BB962C8B-B14F-4D97-AF65-F5344CB8AC3E}">
        <p14:creationId xmlns:p14="http://schemas.microsoft.com/office/powerpoint/2010/main" val="2932171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Cover alternate 3">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17A0A9B-C86E-4619-AEBA-6A90BA222554}"/>
              </a:ext>
            </a:extLst>
          </p:cNvPr>
          <p:cNvGraphicFramePr>
            <a:graphicFrameLocks noChangeAspect="1"/>
          </p:cNvGraphicFramePr>
          <p:nvPr userDrawn="1">
            <p:custDataLst>
              <p:tags r:id="rId1"/>
            </p:custDataLst>
            <p:extLst>
              <p:ext uri="{D42A27DB-BD31-4B8C-83A1-F6EECF244321}">
                <p14:modId xmlns:p14="http://schemas.microsoft.com/office/powerpoint/2010/main" val="1248065987"/>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5" name="think-cell data - do not delete" hidden="1">
                        <a:extLst>
                          <a:ext uri="{FF2B5EF4-FFF2-40B4-BE49-F238E27FC236}">
                            <a16:creationId xmlns:a16="http://schemas.microsoft.com/office/drawing/2014/main" id="{C17A0A9B-C86E-4619-AEBA-6A90BA222554}"/>
                          </a:ext>
                        </a:extLst>
                      </p:cNvPr>
                      <p:cNvPicPr/>
                      <p:nvPr/>
                    </p:nvPicPr>
                    <p:blipFill>
                      <a:blip r:embed="rId4"/>
                      <a:stretch>
                        <a:fillRect/>
                      </a:stretch>
                    </p:blipFill>
                    <p:spPr>
                      <a:xfrm>
                        <a:off x="1589" y="1588"/>
                        <a:ext cx="1589" cy="1588"/>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4DBDA447-32E5-E39B-BFB0-DB84198DC5F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5024"/>
            <a:ext cx="12198350" cy="6863024"/>
          </a:xfrm>
          <a:prstGeom prst="rect">
            <a:avLst/>
          </a:prstGeom>
        </p:spPr>
      </p:pic>
      <p:sp>
        <p:nvSpPr>
          <p:cNvPr id="2" name="Rectangle 1">
            <a:extLst>
              <a:ext uri="{FF2B5EF4-FFF2-40B4-BE49-F238E27FC236}">
                <a16:creationId xmlns:a16="http://schemas.microsoft.com/office/drawing/2014/main" id="{EDDC31F6-446D-761E-9BEE-623AAC93402E}"/>
              </a:ext>
            </a:extLst>
          </p:cNvPr>
          <p:cNvSpPr/>
          <p:nvPr userDrawn="1"/>
        </p:nvSpPr>
        <p:spPr>
          <a:xfrm>
            <a:off x="-2" y="2"/>
            <a:ext cx="12195176" cy="6857998"/>
          </a:xfrm>
          <a:prstGeom prst="rect">
            <a:avLst/>
          </a:prstGeom>
          <a:solidFill>
            <a:srgbClr val="2E2E38">
              <a:alpha val="5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199">
              <a:solidFill>
                <a:schemeClr val="tx1"/>
              </a:solidFill>
            </a:endParaRPr>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
        <p:nvSpPr>
          <p:cNvPr id="13" name="Freeform 56">
            <a:extLst>
              <a:ext uri="{FF2B5EF4-FFF2-40B4-BE49-F238E27FC236}">
                <a16:creationId xmlns:a16="http://schemas.microsoft.com/office/drawing/2014/main" id="{15BE4C7E-CABD-4EB6-9BDE-40276DF7109F}"/>
              </a:ext>
            </a:extLst>
          </p:cNvPr>
          <p:cNvSpPr/>
          <p:nvPr userDrawn="1"/>
        </p:nvSpPr>
        <p:spPr>
          <a:xfrm>
            <a:off x="596091"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6" name="Title 1">
            <a:extLst>
              <a:ext uri="{FF2B5EF4-FFF2-40B4-BE49-F238E27FC236}">
                <a16:creationId xmlns:a16="http://schemas.microsoft.com/office/drawing/2014/main" id="{A9EDE2C4-B85E-44FB-B3CF-4736BCB245B7}"/>
              </a:ext>
            </a:extLst>
          </p:cNvPr>
          <p:cNvSpPr>
            <a:spLocks noGrp="1"/>
          </p:cNvSpPr>
          <p:nvPr>
            <p:ph type="ctrTitle"/>
          </p:nvPr>
        </p:nvSpPr>
        <p:spPr>
          <a:xfrm>
            <a:off x="873478" y="1852629"/>
            <a:ext cx="4328932" cy="979702"/>
          </a:xfrm>
        </p:spPr>
        <p:txBody>
          <a:bodyPr vert="horz"/>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p>
        </p:txBody>
      </p:sp>
      <p:sp>
        <p:nvSpPr>
          <p:cNvPr id="19" name="Subtitle 2">
            <a:extLst>
              <a:ext uri="{FF2B5EF4-FFF2-40B4-BE49-F238E27FC236}">
                <a16:creationId xmlns:a16="http://schemas.microsoft.com/office/drawing/2014/main" id="{3659F9D6-ABCF-4791-A9D7-B7AECCE076E0}"/>
              </a:ext>
            </a:extLst>
          </p:cNvPr>
          <p:cNvSpPr>
            <a:spLocks noGrp="1"/>
          </p:cNvSpPr>
          <p:nvPr>
            <p:ph type="subTitle" idx="1"/>
          </p:nvPr>
        </p:nvSpPr>
        <p:spPr>
          <a:xfrm>
            <a:off x="873478" y="3015343"/>
            <a:ext cx="4328932" cy="1077140"/>
          </a:xfrm>
        </p:spPr>
        <p:txBody>
          <a:bodyPr/>
          <a:lstStyle>
            <a:lvl1pPr marL="0" indent="0" algn="l">
              <a:spcAft>
                <a:spcPts val="1198"/>
              </a:spcAft>
              <a:buNone/>
              <a:defRPr sz="1599">
                <a:solidFill>
                  <a:schemeClr val="tx1"/>
                </a:solidFill>
                <a:latin typeface="EYInterstate"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p>
        </p:txBody>
      </p:sp>
    </p:spTree>
    <p:extLst>
      <p:ext uri="{BB962C8B-B14F-4D97-AF65-F5344CB8AC3E}">
        <p14:creationId xmlns:p14="http://schemas.microsoft.com/office/powerpoint/2010/main" val="15825870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fld id="{9166D130-B426-4A46-85E5-B0049A4DA5C7}" type="datetime3">
              <a:rPr lang="en-US" smtClean="0"/>
              <a:t>14 May 2024</a:t>
            </a:fld>
            <a:endParaRPr lang="en-IN" dirty="0"/>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767365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Standar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312070A-9FC0-49BB-A558-0E1B08B4D400}"/>
              </a:ext>
            </a:extLst>
          </p:cNvPr>
          <p:cNvGraphicFramePr>
            <a:graphicFrameLocks noChangeAspect="1"/>
          </p:cNvGraphicFramePr>
          <p:nvPr userDrawn="1">
            <p:custDataLst>
              <p:tags r:id="rId1"/>
            </p:custDataLst>
            <p:extLst>
              <p:ext uri="{D42A27DB-BD31-4B8C-83A1-F6EECF244321}">
                <p14:modId xmlns:p14="http://schemas.microsoft.com/office/powerpoint/2010/main" val="4084997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18" progId="TCLayout.ActiveDocument.1">
                  <p:embed/>
                </p:oleObj>
              </mc:Choice>
              <mc:Fallback>
                <p:oleObj name="think-cell Slide" r:id="rId4" imgW="352" imgH="318" progId="TCLayout.ActiveDocument.1">
                  <p:embed/>
                  <p:pic>
                    <p:nvPicPr>
                      <p:cNvPr id="7" name="Objekt 6" hidden="1">
                        <a:extLst>
                          <a:ext uri="{FF2B5EF4-FFF2-40B4-BE49-F238E27FC236}">
                            <a16:creationId xmlns:a16="http://schemas.microsoft.com/office/drawing/2014/main" id="{7312070A-9FC0-49BB-A558-0E1B08B4D4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B44FADE-3642-4AAC-B8BA-A90DF9413D60}"/>
              </a:ext>
            </a:extLst>
          </p:cNvPr>
          <p:cNvSpPr/>
          <p:nvPr userDrawn="1">
            <p:custDataLst>
              <p:tags r:id="rId2"/>
            </p:custDataLst>
          </p:nvPr>
        </p:nvSpPr>
        <p:spPr>
          <a:xfrm>
            <a:off x="0" y="0"/>
            <a:ext cx="158750" cy="158750"/>
          </a:xfrm>
          <a:prstGeom prst="rect">
            <a:avLst/>
          </a:prstGeom>
          <a:solidFill>
            <a:srgbClr val="D2D2DA"/>
          </a:solidFill>
          <a:ln w="12700" cap="sq" cmpd="sng" algn="ctr">
            <a:noFill/>
            <a:prstDash val="solid"/>
            <a:miter lim="800000"/>
            <a:tailEnd type="none"/>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486" rtl="0" eaLnBrk="1" fontAlgn="auto" latinLnBrk="0" hangingPunct="1">
              <a:lnSpc>
                <a:spcPct val="100000"/>
              </a:lnSpc>
              <a:spcBef>
                <a:spcPts val="0"/>
              </a:spcBef>
              <a:spcAft>
                <a:spcPts val="0"/>
              </a:spcAft>
              <a:buClrTx/>
              <a:buSzTx/>
              <a:buFontTx/>
              <a:buNone/>
              <a:tabLst/>
            </a:pPr>
            <a:endParaRPr kumimoji="0" lang="en-US" sz="2598" b="0" i="0" u="none" strike="noStrike" kern="0" cap="none" spc="0" normalizeH="0" baseline="0" noProof="0">
              <a:ln>
                <a:noFill/>
              </a:ln>
              <a:solidFill>
                <a:srgbClr val="2E2E38"/>
              </a:solidFill>
              <a:effectLst/>
              <a:uLnTx/>
              <a:uFillTx/>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1" name="Line 10">
            <a:extLst>
              <a:ext uri="{FF2B5EF4-FFF2-40B4-BE49-F238E27FC236}">
                <a16:creationId xmlns:a16="http://schemas.microsoft.com/office/drawing/2014/main" id="{F35D77D5-0149-4F43-83C5-2A556C863BD5}"/>
              </a:ext>
            </a:extLst>
          </p:cNvPr>
          <p:cNvSpPr>
            <a:spLocks noChangeShapeType="1"/>
          </p:cNvSpPr>
          <p:nvPr userDrawn="1"/>
        </p:nvSpPr>
        <p:spPr bwMode="auto">
          <a:xfrm>
            <a:off x="609918" y="1047450"/>
            <a:ext cx="914082"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1798" noProof="0">
              <a:solidFill>
                <a:schemeClr val="bg1"/>
              </a:solidFill>
            </a:endParaRPr>
          </a:p>
        </p:txBody>
      </p:sp>
      <p:sp>
        <p:nvSpPr>
          <p:cNvPr id="14" name="Title 1">
            <a:extLst>
              <a:ext uri="{FF2B5EF4-FFF2-40B4-BE49-F238E27FC236}">
                <a16:creationId xmlns:a16="http://schemas.microsoft.com/office/drawing/2014/main" id="{A0F52ABD-8248-4CFD-BBB1-C4BF7477C72F}"/>
              </a:ext>
            </a:extLst>
          </p:cNvPr>
          <p:cNvSpPr>
            <a:spLocks noGrp="1"/>
          </p:cNvSpPr>
          <p:nvPr>
            <p:ph type="title"/>
          </p:nvPr>
        </p:nvSpPr>
        <p:spPr>
          <a:xfrm>
            <a:off x="609920" y="294200"/>
            <a:ext cx="10978515" cy="307648"/>
          </a:xfrm>
        </p:spPr>
        <p:txBody>
          <a:bodyPr vert="horz"/>
          <a:lstStyle>
            <a:lvl1pPr rtl="0">
              <a:defRPr sz="1999">
                <a:solidFill>
                  <a:schemeClr val="bg1"/>
                </a:solidFill>
              </a:defRPr>
            </a:lvl1pPr>
          </a:lstStyle>
          <a:p>
            <a:r>
              <a:rPr lang="en-US"/>
              <a:t>Click to edit Master title style</a:t>
            </a:r>
          </a:p>
        </p:txBody>
      </p:sp>
    </p:spTree>
    <p:extLst>
      <p:ext uri="{BB962C8B-B14F-4D97-AF65-F5344CB8AC3E}">
        <p14:creationId xmlns:p14="http://schemas.microsoft.com/office/powerpoint/2010/main" val="954684493"/>
      </p:ext>
    </p:extLst>
  </p:cSld>
  <p:clrMapOvr>
    <a:masterClrMapping/>
  </p:clrMapOvr>
  <p:transition spd="slow">
    <p:wipe/>
  </p:transition>
  <p:extLst>
    <p:ext uri="{DCECCB84-F9BA-43D5-87BE-67443E8EF086}">
      <p15:sldGuideLst xmlns:p15="http://schemas.microsoft.com/office/powerpoint/2012/main">
        <p15:guide id="4" orient="horz">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Approved question t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0C890-10F4-4A81-892F-F63A88F584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56" b="7856"/>
          <a:stretch/>
        </p:blipFill>
        <p:spPr>
          <a:xfrm>
            <a:off x="0" y="0"/>
            <a:ext cx="12198350" cy="6858000"/>
          </a:xfrm>
          <a:prstGeom prst="rect">
            <a:avLst/>
          </a:prstGeom>
        </p:spPr>
      </p:pic>
      <p:sp>
        <p:nvSpPr>
          <p:cNvPr id="84" name="Freeform: Shape 83">
            <a:extLst>
              <a:ext uri="{FF2B5EF4-FFF2-40B4-BE49-F238E27FC236}">
                <a16:creationId xmlns:a16="http://schemas.microsoft.com/office/drawing/2014/main" id="{09494FFA-873F-42B8-96AE-2B1F2986ECD9}"/>
              </a:ext>
            </a:extLst>
          </p:cNvPr>
          <p:cNvSpPr/>
          <p:nvPr userDrawn="1"/>
        </p:nvSpPr>
        <p:spPr>
          <a:xfrm>
            <a:off x="501275" y="798138"/>
            <a:ext cx="4306393" cy="3100762"/>
          </a:xfrm>
          <a:custGeom>
            <a:avLst/>
            <a:gdLst>
              <a:gd name="connsiteX0" fmla="*/ 4553325 w 4553325"/>
              <a:gd name="connsiteY0" fmla="*/ 0 h 3278562"/>
              <a:gd name="connsiteX1" fmla="*/ 4553325 w 4553325"/>
              <a:gd name="connsiteY1" fmla="*/ 3278562 h 3278562"/>
              <a:gd name="connsiteX2" fmla="*/ 0 w 4553325"/>
              <a:gd name="connsiteY2" fmla="*/ 3278562 h 3278562"/>
              <a:gd name="connsiteX3" fmla="*/ 0 w 4553325"/>
              <a:gd name="connsiteY3" fmla="*/ 802903 h 3278562"/>
            </a:gdLst>
            <a:ahLst/>
            <a:cxnLst>
              <a:cxn ang="0">
                <a:pos x="connsiteX0" y="connsiteY0"/>
              </a:cxn>
              <a:cxn ang="0">
                <a:pos x="connsiteX1" y="connsiteY1"/>
              </a:cxn>
              <a:cxn ang="0">
                <a:pos x="connsiteX2" y="connsiteY2"/>
              </a:cxn>
              <a:cxn ang="0">
                <a:pos x="connsiteX3" y="connsiteY3"/>
              </a:cxn>
            </a:cxnLst>
            <a:rect l="l" t="t" r="r" b="b"/>
            <a:pathLst>
              <a:path w="4553325" h="3278562">
                <a:moveTo>
                  <a:pt x="4553325" y="0"/>
                </a:moveTo>
                <a:lnTo>
                  <a:pt x="4553325" y="3278562"/>
                </a:lnTo>
                <a:lnTo>
                  <a:pt x="0" y="3278562"/>
                </a:lnTo>
                <a:lnTo>
                  <a:pt x="0" y="802903"/>
                </a:lnTo>
                <a:close/>
              </a:path>
            </a:pathLst>
          </a:custGeom>
          <a:solidFill>
            <a:srgbClr val="FFE600"/>
          </a:solidFill>
          <a:ln w="9525" cap="flat">
            <a:noFill/>
            <a:prstDash val="solid"/>
            <a:miter/>
          </a:ln>
        </p:spPr>
        <p:txBody>
          <a:bodyPr wrap="square" rtlCol="0" anchor="ctr">
            <a:noAutofit/>
          </a:bodyPr>
          <a:lstStyle/>
          <a:p>
            <a:endParaRPr lang="en-IN" dirty="0"/>
          </a:p>
        </p:txBody>
      </p:sp>
      <p:sp>
        <p:nvSpPr>
          <p:cNvPr id="4" name="TextBox 3">
            <a:extLst>
              <a:ext uri="{FF2B5EF4-FFF2-40B4-BE49-F238E27FC236}">
                <a16:creationId xmlns:a16="http://schemas.microsoft.com/office/drawing/2014/main" id="{1C341B04-5C6C-4764-BA7E-B515A4D325BB}"/>
              </a:ext>
            </a:extLst>
          </p:cNvPr>
          <p:cNvSpPr txBox="1"/>
          <p:nvPr userDrawn="1"/>
        </p:nvSpPr>
        <p:spPr>
          <a:xfrm>
            <a:off x="705691" y="1704489"/>
            <a:ext cx="3866310" cy="1606594"/>
          </a:xfrm>
          <a:prstGeom prst="rect">
            <a:avLst/>
          </a:prstGeom>
          <a:noFill/>
        </p:spPr>
        <p:txBody>
          <a:bodyPr wrap="square" lIns="0" tIns="36576" rIns="0" bIns="0" rtlCol="0">
            <a:spAutoFit/>
          </a:bodyPr>
          <a:lstStyle/>
          <a:p>
            <a:pPr marL="0" indent="0" algn="l" defTabSz="914400" rtl="0" eaLnBrk="1" latinLnBrk="0" hangingPunct="1">
              <a:lnSpc>
                <a:spcPct val="100000"/>
              </a:lnSpc>
              <a:spcBef>
                <a:spcPct val="0"/>
              </a:spcBef>
              <a:spcAft>
                <a:spcPts val="0"/>
              </a:spcAft>
              <a:buClr>
                <a:schemeClr val="accent2"/>
              </a:buClr>
              <a:buSzPct val="70000"/>
              <a:buFont typeface="Arial" pitchFamily="34" charset="0"/>
              <a:buNone/>
            </a:pPr>
            <a:r>
              <a:rPr lang="en-IN" sz="3400" b="0" kern="1200" dirty="0">
                <a:solidFill>
                  <a:schemeClr val="tx1"/>
                </a:solidFill>
                <a:latin typeface="EYInterstate Light" panose="02000506000000020004" pitchFamily="2" charset="0"/>
                <a:ea typeface="+mj-ea"/>
                <a:cs typeface="Arial" pitchFamily="34" charset="0"/>
              </a:rPr>
              <a:t>Topical Issue Learning – Sustainability </a:t>
            </a:r>
          </a:p>
        </p:txBody>
      </p:sp>
      <p:sp>
        <p:nvSpPr>
          <p:cNvPr id="78" name="TextBox 77">
            <a:extLst>
              <a:ext uri="{FF2B5EF4-FFF2-40B4-BE49-F238E27FC236}">
                <a16:creationId xmlns:a16="http://schemas.microsoft.com/office/drawing/2014/main" id="{BD14B9C0-3F17-45DA-9294-72045A70425C}"/>
              </a:ext>
            </a:extLst>
          </p:cNvPr>
          <p:cNvSpPr txBox="1"/>
          <p:nvPr userDrawn="1"/>
        </p:nvSpPr>
        <p:spPr>
          <a:xfrm>
            <a:off x="745447" y="3323148"/>
            <a:ext cx="3666144" cy="404021"/>
          </a:xfrm>
          <a:prstGeom prst="rect">
            <a:avLst/>
          </a:prstGeom>
          <a:noFill/>
        </p:spPr>
        <p:txBody>
          <a:bodyPr wrap="square" lIns="0" tIns="36576" rIns="0" bIns="0" rtlCol="0">
            <a:spAutoFit/>
          </a:bodyPr>
          <a:lstStyle/>
          <a:p>
            <a:pPr marL="0" marR="0" lvl="0" indent="0" algn="l" defTabSz="914400" rtl="0" eaLnBrk="1" fontAlgn="auto" latinLnBrk="0" hangingPunct="1">
              <a:lnSpc>
                <a:spcPct val="150000"/>
              </a:lnSpc>
              <a:spcBef>
                <a:spcPts val="0"/>
              </a:spcBef>
              <a:spcAft>
                <a:spcPts val="0"/>
              </a:spcAft>
              <a:buClr>
                <a:srgbClr val="FFE600"/>
              </a:buClr>
              <a:buSzPct val="70000"/>
              <a:buFont typeface="Arial" pitchFamily="34" charset="0"/>
              <a:buNone/>
              <a:tabLst/>
              <a:defRPr/>
            </a:pPr>
            <a:r>
              <a:rPr kumimoji="0" lang="en-IN" sz="1800" b="1" i="0" u="none" strike="noStrike" kern="1200" cap="none" spc="0" normalizeH="0" baseline="0" noProof="0" dirty="0">
                <a:ln>
                  <a:noFill/>
                </a:ln>
                <a:solidFill>
                  <a:schemeClr val="tx1"/>
                </a:solidFill>
                <a:effectLst/>
                <a:uLnTx/>
                <a:uFillTx/>
                <a:latin typeface="EYInterstate" panose="02000503020000020004" pitchFamily="2" charset="0"/>
                <a:ea typeface="+mn-ea"/>
                <a:cs typeface="+mn-cs"/>
              </a:rPr>
              <a:t>15 June 2023 </a:t>
            </a:r>
          </a:p>
        </p:txBody>
      </p:sp>
      <p:grpSp>
        <p:nvGrpSpPr>
          <p:cNvPr id="75" name="Group 4">
            <a:extLst>
              <a:ext uri="{FF2B5EF4-FFF2-40B4-BE49-F238E27FC236}">
                <a16:creationId xmlns:a16="http://schemas.microsoft.com/office/drawing/2014/main" id="{255DCC37-48AF-497F-A94E-754F3D3D6131}"/>
              </a:ext>
            </a:extLst>
          </p:cNvPr>
          <p:cNvGrpSpPr>
            <a:grpSpLocks noChangeAspect="1"/>
          </p:cNvGrpSpPr>
          <p:nvPr userDrawn="1"/>
        </p:nvGrpSpPr>
        <p:grpSpPr bwMode="auto">
          <a:xfrm>
            <a:off x="10465595" y="4961707"/>
            <a:ext cx="1225550" cy="1435100"/>
            <a:chOff x="6529" y="3125"/>
            <a:chExt cx="772" cy="904"/>
          </a:xfrm>
        </p:grpSpPr>
        <p:sp>
          <p:nvSpPr>
            <p:cNvPr id="76" name="Freeform 5">
              <a:extLst>
                <a:ext uri="{FF2B5EF4-FFF2-40B4-BE49-F238E27FC236}">
                  <a16:creationId xmlns:a16="http://schemas.microsoft.com/office/drawing/2014/main" id="{8AFC1580-053F-4BE8-AEB7-E967F0D3530E}"/>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77" name="Freeform 6">
              <a:extLst>
                <a:ext uri="{FF2B5EF4-FFF2-40B4-BE49-F238E27FC236}">
                  <a16:creationId xmlns:a16="http://schemas.microsoft.com/office/drawing/2014/main" id="{FA8CF186-ADE2-46BF-9DBB-B30DF710E3E9}"/>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77167041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theme" Target="../theme/theme2.xml"/><Relationship Id="rId50" Type="http://schemas.openxmlformats.org/officeDocument/2006/relationships/image" Target="../media/image1.emf"/><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41" Type="http://schemas.openxmlformats.org/officeDocument/2006/relationships/slideLayout" Target="../slideLayouts/slideLayout4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oleObject" Target="../embeddings/oleObject3.bin"/><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tags" Target="../tags/tag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ags" Target="../tags/tag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emf"/><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E2E38"/>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D980068-63E2-EE9A-CD28-0EF2E15261A2}"/>
              </a:ext>
            </a:extLst>
          </p:cNvPr>
          <p:cNvGraphicFramePr>
            <a:graphicFrameLocks noChangeAspect="1"/>
          </p:cNvGraphicFramePr>
          <p:nvPr userDrawn="1">
            <p:custDataLst>
              <p:tags r:id="rId10"/>
            </p:custDataLst>
            <p:extLst>
              <p:ext uri="{D42A27DB-BD31-4B8C-83A1-F6EECF244321}">
                <p14:modId xmlns:p14="http://schemas.microsoft.com/office/powerpoint/2010/main" val="3318303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5" name="think-cell data - do not delete" hidden="1">
                        <a:extLst>
                          <a:ext uri="{FF2B5EF4-FFF2-40B4-BE49-F238E27FC236}">
                            <a16:creationId xmlns:a16="http://schemas.microsoft.com/office/drawing/2014/main" id="{6D980068-63E2-EE9A-CD28-0EF2E15261A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7125" y="6356350"/>
            <a:ext cx="303213"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928" y="6471244"/>
            <a:ext cx="1191258"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fld id="{44417378-C219-4FAB-AC9E-E4BE90194FB1}" type="datetime3">
              <a:rPr lang="en-US" smtClean="0"/>
              <a:t>14 May 2024</a:t>
            </a:fld>
            <a:endParaRPr lang="en-IN"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9188" y="6471244"/>
            <a:ext cx="3086100" cy="180000"/>
          </a:xfrm>
          <a:prstGeom prst="rect">
            <a:avLst/>
          </a:prstGeom>
        </p:spPr>
        <p:txBody>
          <a:bodyPr vert="horz" lIns="0" tIns="0" rIns="0" bIns="0" rtlCol="0" anchor="ctr"/>
          <a:lstStyle>
            <a:lvl1pPr marL="0" algn="l" defTabSz="914400" rtl="0" eaLnBrk="1" latinLnBrk="0" hangingPunct="1">
              <a:defRPr lang="en-IN" sz="800" kern="1200" dirty="0">
                <a:solidFill>
                  <a:schemeClr val="bg1"/>
                </a:solidFill>
                <a:latin typeface="EYInterstate" panose="02000503020000020004" pitchFamily="2" charset="0"/>
                <a:ea typeface="+mn-ea"/>
                <a:cs typeface="+mn-cs"/>
              </a:defRPr>
            </a:lvl1pPr>
          </a:lstStyle>
          <a:p>
            <a:r>
              <a:rPr lang="en-US" dirty="0"/>
              <a:t>TAL 2.0 Essentials</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7221" y="6471244"/>
            <a:ext cx="663066"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
        <p:nvSpPr>
          <p:cNvPr id="4" name="Line 10">
            <a:extLst>
              <a:ext uri="{FF2B5EF4-FFF2-40B4-BE49-F238E27FC236}">
                <a16:creationId xmlns:a16="http://schemas.microsoft.com/office/drawing/2014/main" id="{C40EA911-F0EB-BE8A-B6B5-46CF12BD3268}"/>
              </a:ext>
            </a:extLst>
          </p:cNvPr>
          <p:cNvSpPr>
            <a:spLocks noChangeShapeType="1"/>
          </p:cNvSpPr>
          <p:nvPr userDrawn="1"/>
        </p:nvSpPr>
        <p:spPr bwMode="auto">
          <a:xfrm>
            <a:off x="609918" y="1047450"/>
            <a:ext cx="914082" cy="0"/>
          </a:xfrm>
          <a:prstGeom prst="line">
            <a:avLst/>
          </a:prstGeom>
          <a:noFill/>
          <a:ln w="41275">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1798" noProof="0">
              <a:solidFill>
                <a:schemeClr val="bg1"/>
              </a:solidFill>
            </a:endParaRPr>
          </a:p>
        </p:txBody>
      </p:sp>
    </p:spTree>
    <p:extLst>
      <p:ext uri="{BB962C8B-B14F-4D97-AF65-F5344CB8AC3E}">
        <p14:creationId xmlns:p14="http://schemas.microsoft.com/office/powerpoint/2010/main" val="1919714218"/>
      </p:ext>
    </p:extLst>
  </p:cSld>
  <p:clrMap bg1="lt1" tx1="dk1" bg2="lt2" tx2="dk2" accent1="accent1" accent2="accent2" accent3="accent3" accent4="accent4" accent5="accent5" accent6="accent6" hlink="hlink" folHlink="folHlink"/>
  <p:sldLayoutIdLst>
    <p:sldLayoutId id="2147484315" r:id="rId1"/>
    <p:sldLayoutId id="2147484317" r:id="rId2"/>
    <p:sldLayoutId id="2147484385" r:id="rId3"/>
    <p:sldLayoutId id="2147484386" r:id="rId4"/>
    <p:sldLayoutId id="2147484387" r:id="rId5"/>
    <p:sldLayoutId id="2147484384" r:id="rId6"/>
    <p:sldLayoutId id="2147484407" r:id="rId7"/>
    <p:sldLayoutId id="2147484468" r:id="rId8"/>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BC6EB25-E61B-BCFB-AB93-1F0566FFA7FB}"/>
              </a:ext>
            </a:extLst>
          </p:cNvPr>
          <p:cNvGraphicFramePr>
            <a:graphicFrameLocks noChangeAspect="1"/>
          </p:cNvGraphicFramePr>
          <p:nvPr userDrawn="1">
            <p:custDataLst>
              <p:tags r:id="rId48"/>
            </p:custDataLst>
            <p:extLst>
              <p:ext uri="{D42A27DB-BD31-4B8C-83A1-F6EECF244321}">
                <p14:modId xmlns:p14="http://schemas.microsoft.com/office/powerpoint/2010/main" val="2466369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5" name="think-cell data - do not delete" hidden="1">
                        <a:extLst>
                          <a:ext uri="{FF2B5EF4-FFF2-40B4-BE49-F238E27FC236}">
                            <a16:creationId xmlns:a16="http://schemas.microsoft.com/office/drawing/2014/main" id="{1BC6EB25-E61B-BCFB-AB93-1F0566FFA7FB}"/>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5" name="Group 4">
            <a:extLst>
              <a:ext uri="{FF2B5EF4-FFF2-40B4-BE49-F238E27FC236}">
                <a16:creationId xmlns:a16="http://schemas.microsoft.com/office/drawing/2014/main" id="{FD2A014F-FBC8-464B-81F4-8B2C3C5286C7}"/>
              </a:ext>
            </a:extLst>
          </p:cNvPr>
          <p:cNvGrpSpPr>
            <a:grpSpLocks noChangeAspect="1"/>
          </p:cNvGrpSpPr>
          <p:nvPr userDrawn="1"/>
        </p:nvGrpSpPr>
        <p:grpSpPr bwMode="auto">
          <a:xfrm>
            <a:off x="11287125" y="6356350"/>
            <a:ext cx="303213" cy="311150"/>
            <a:chOff x="7110" y="4004"/>
            <a:chExt cx="191" cy="196"/>
          </a:xfrm>
        </p:grpSpPr>
        <p:sp>
          <p:nvSpPr>
            <p:cNvPr id="16" name="Freeform 5">
              <a:extLst>
                <a:ext uri="{FF2B5EF4-FFF2-40B4-BE49-F238E27FC236}">
                  <a16:creationId xmlns:a16="http://schemas.microsoft.com/office/drawing/2014/main" id="{68F74288-0F6D-4EE1-B44A-7A623AC5CAC0}"/>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 name="Freeform 6">
              <a:extLst>
                <a:ext uri="{FF2B5EF4-FFF2-40B4-BE49-F238E27FC236}">
                  <a16:creationId xmlns:a16="http://schemas.microsoft.com/office/drawing/2014/main" id="{B1E182F4-BA2F-482C-84F8-26527B6BE501}"/>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0" name="Freeform 7">
              <a:extLst>
                <a:ext uri="{FF2B5EF4-FFF2-40B4-BE49-F238E27FC236}">
                  <a16:creationId xmlns:a16="http://schemas.microsoft.com/office/drawing/2014/main" id="{F30A7AA7-A33C-4677-A3C8-C3414A537A2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24" name="Slide Number Placeholder 4">
            <a:extLst>
              <a:ext uri="{FF2B5EF4-FFF2-40B4-BE49-F238E27FC236}">
                <a16:creationId xmlns:a16="http://schemas.microsoft.com/office/drawing/2014/main" id="{C5ECB34C-D857-4180-84A4-E661EBDB40A3}"/>
              </a:ext>
            </a:extLst>
          </p:cNvPr>
          <p:cNvSpPr txBox="1">
            <a:spLocks/>
          </p:cNvSpPr>
          <p:nvPr userDrawn="1"/>
        </p:nvSpPr>
        <p:spPr>
          <a:xfrm>
            <a:off x="609600" y="6471244"/>
            <a:ext cx="663066" cy="180000"/>
          </a:xfrm>
          <a:prstGeom prst="rect">
            <a:avLst/>
          </a:prstGeom>
        </p:spPr>
        <p:txBody>
          <a:bodyPr lIns="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dirty="0">
                <a:solidFill>
                  <a:schemeClr val="bg1"/>
                </a:solidFill>
              </a:rPr>
              <a:t>Page </a:t>
            </a:r>
            <a:fld id="{D5B76411-544C-4F9A-8EDE-9EEB2BD21F95}" type="slidenum">
              <a:rPr lang="en-IN" smtClean="0">
                <a:solidFill>
                  <a:schemeClr val="bg1"/>
                </a:solidFill>
              </a:rPr>
              <a:t>‹#›</a:t>
            </a:fld>
            <a:endParaRPr dirty="0">
              <a:solidFill>
                <a:schemeClr val="bg1"/>
              </a:solidFill>
            </a:endParaRPr>
          </a:p>
        </p:txBody>
      </p:sp>
    </p:spTree>
    <p:extLst>
      <p:ext uri="{BB962C8B-B14F-4D97-AF65-F5344CB8AC3E}">
        <p14:creationId xmlns:p14="http://schemas.microsoft.com/office/powerpoint/2010/main" val="3449262121"/>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 id="2147484423" r:id="rId15"/>
    <p:sldLayoutId id="2147484424" r:id="rId16"/>
    <p:sldLayoutId id="2147484425" r:id="rId17"/>
    <p:sldLayoutId id="2147484426" r:id="rId18"/>
    <p:sldLayoutId id="2147484427" r:id="rId19"/>
    <p:sldLayoutId id="2147484428" r:id="rId20"/>
    <p:sldLayoutId id="2147484429" r:id="rId21"/>
    <p:sldLayoutId id="2147484430" r:id="rId22"/>
    <p:sldLayoutId id="2147484431" r:id="rId23"/>
    <p:sldLayoutId id="2147484432" r:id="rId24"/>
    <p:sldLayoutId id="2147484433" r:id="rId25"/>
    <p:sldLayoutId id="2147484434" r:id="rId26"/>
    <p:sldLayoutId id="2147484435" r:id="rId27"/>
    <p:sldLayoutId id="2147484436" r:id="rId28"/>
    <p:sldLayoutId id="2147484437" r:id="rId29"/>
    <p:sldLayoutId id="2147484438" r:id="rId30"/>
    <p:sldLayoutId id="2147484439" r:id="rId31"/>
    <p:sldLayoutId id="2147484440" r:id="rId32"/>
    <p:sldLayoutId id="2147484441" r:id="rId33"/>
    <p:sldLayoutId id="2147484442" r:id="rId34"/>
    <p:sldLayoutId id="2147484443" r:id="rId35"/>
    <p:sldLayoutId id="2147484444" r:id="rId36"/>
    <p:sldLayoutId id="2147484445" r:id="rId37"/>
    <p:sldLayoutId id="2147484446" r:id="rId38"/>
    <p:sldLayoutId id="2147484447" r:id="rId39"/>
    <p:sldLayoutId id="2147484448" r:id="rId40"/>
    <p:sldLayoutId id="2147484449" r:id="rId41"/>
    <p:sldLayoutId id="2147484450" r:id="rId42"/>
    <p:sldLayoutId id="2147484451" r:id="rId43"/>
    <p:sldLayoutId id="2147484452" r:id="rId44"/>
    <p:sldLayoutId id="2147484453" r:id="rId45"/>
    <p:sldLayoutId id="2147484454" r:id="rId46"/>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288000" indent="-288000" algn="l" defTabSz="914400" rtl="0" eaLnBrk="1" latinLnBrk="0" hangingPunct="1">
        <a:spcBef>
          <a:spcPts val="0"/>
        </a:spcBef>
        <a:spcAft>
          <a:spcPts val="600"/>
        </a:spcAft>
        <a:buClr>
          <a:schemeClr val="tx2"/>
        </a:buClr>
        <a:buSzPct val="100000"/>
        <a:buFont typeface="EYInterstate Light" panose="02000506000000020004" pitchFamily="2" charset="0"/>
        <a:buChar char="•"/>
        <a:defRPr sz="2000" kern="1200">
          <a:solidFill>
            <a:schemeClr val="bg1"/>
          </a:solidFill>
          <a:latin typeface="EYInterstate Light" panose="02000506000000020004" pitchFamily="2" charset="0"/>
          <a:ea typeface="+mn-ea"/>
          <a:cs typeface="+mn-cs"/>
        </a:defRPr>
      </a:lvl1pPr>
      <a:lvl2pPr marL="576000" indent="-288000" algn="l" defTabSz="914400" rtl="0" eaLnBrk="1" latinLnBrk="0" hangingPunct="1">
        <a:spcBef>
          <a:spcPts val="0"/>
        </a:spcBef>
        <a:spcAft>
          <a:spcPts val="600"/>
        </a:spcAft>
        <a:buClr>
          <a:schemeClr val="tx2"/>
        </a:buClr>
        <a:buSzPct val="100000"/>
        <a:buFont typeface="EYInterstate Light" panose="02000506000000020004" pitchFamily="2" charset="0"/>
        <a:buChar char="•"/>
        <a:defRPr sz="1800" kern="1200">
          <a:solidFill>
            <a:schemeClr val="bg1"/>
          </a:solidFill>
          <a:latin typeface="EYInterstate Light" panose="02000506000000020004" pitchFamily="2" charset="0"/>
          <a:ea typeface="+mn-ea"/>
          <a:cs typeface="+mn-cs"/>
        </a:defRPr>
      </a:lvl2pPr>
      <a:lvl3pPr marL="864000" indent="-288000" algn="l" defTabSz="914400" rtl="0" eaLnBrk="1" latinLnBrk="0" hangingPunct="1">
        <a:spcBef>
          <a:spcPts val="0"/>
        </a:spcBef>
        <a:spcAft>
          <a:spcPts val="600"/>
        </a:spcAft>
        <a:buClr>
          <a:schemeClr val="tx2"/>
        </a:buClr>
        <a:buSzPct val="100000"/>
        <a:buFont typeface="EYInterstate Light" panose="02000506000000020004" pitchFamily="2" charset="0"/>
        <a:buChar char="•"/>
        <a:defRPr sz="1600" kern="1200">
          <a:solidFill>
            <a:schemeClr val="bg1"/>
          </a:solidFill>
          <a:latin typeface="EYInterstate Light" panose="02000506000000020004" pitchFamily="2" charset="0"/>
          <a:ea typeface="+mn-ea"/>
          <a:cs typeface="+mn-cs"/>
        </a:defRPr>
      </a:lvl3pPr>
      <a:lvl4pPr marL="1152000" indent="-288000" algn="l" defTabSz="914400" rtl="0" eaLnBrk="1" latinLnBrk="0" hangingPunct="1">
        <a:spcBef>
          <a:spcPts val="0"/>
        </a:spcBef>
        <a:spcAft>
          <a:spcPts val="600"/>
        </a:spcAft>
        <a:buClr>
          <a:schemeClr val="tx2"/>
        </a:buClr>
        <a:buSzPct val="100000"/>
        <a:buFont typeface="EYInterstate Light" panose="02000506000000020004" pitchFamily="2" charset="0"/>
        <a:buChar char="•"/>
        <a:defRPr sz="1400" kern="1200">
          <a:solidFill>
            <a:schemeClr val="bg1"/>
          </a:solidFill>
          <a:latin typeface="EYInterstate Light" panose="02000506000000020004" pitchFamily="2" charset="0"/>
          <a:ea typeface="+mn-ea"/>
          <a:cs typeface="+mn-cs"/>
        </a:defRPr>
      </a:lvl4pPr>
      <a:lvl5pPr marL="1440000" indent="-288000" algn="l" defTabSz="914400" rtl="0" eaLnBrk="1" latinLnBrk="0" hangingPunct="1">
        <a:spcBef>
          <a:spcPts val="0"/>
        </a:spcBef>
        <a:spcAft>
          <a:spcPts val="600"/>
        </a:spcAft>
        <a:buClr>
          <a:schemeClr val="tx2"/>
        </a:buClr>
        <a:buSzPct val="100000"/>
        <a:buFont typeface="EYInterstate Light" panose="0200050600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38">
          <p15:clr>
            <a:srgbClr val="F26B43"/>
          </p15:clr>
        </p15:guide>
        <p15:guide id="2" pos="395">
          <p15:clr>
            <a:srgbClr val="F26B43"/>
          </p15:clr>
        </p15:guide>
        <p15:guide id="3" pos="7304">
          <p15:clr>
            <a:srgbClr val="F26B43"/>
          </p15:clr>
        </p15:guide>
        <p15:guide id="4" orient="horz" pos="7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37999A3-4685-E320-C05B-4DB55B9AF3BB}"/>
              </a:ext>
            </a:extLst>
          </p:cNvPr>
          <p:cNvGraphicFramePr>
            <a:graphicFrameLocks noChangeAspect="1"/>
          </p:cNvGraphicFramePr>
          <p:nvPr userDrawn="1">
            <p:custDataLst>
              <p:tags r:id="rId13"/>
            </p:custDataLst>
            <p:extLst>
              <p:ext uri="{D42A27DB-BD31-4B8C-83A1-F6EECF244321}">
                <p14:modId xmlns:p14="http://schemas.microsoft.com/office/powerpoint/2010/main" val="27748441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92" imgH="591" progId="TCLayout.ActiveDocument.1">
                  <p:embed/>
                </p:oleObj>
              </mc:Choice>
              <mc:Fallback>
                <p:oleObj name="think-cell Slide" r:id="rId14" imgW="592" imgH="591" progId="TCLayout.ActiveDocument.1">
                  <p:embed/>
                  <p:pic>
                    <p:nvPicPr>
                      <p:cNvPr id="5" name="think-cell data - do not delete" hidden="1">
                        <a:extLst>
                          <a:ext uri="{FF2B5EF4-FFF2-40B4-BE49-F238E27FC236}">
                            <a16:creationId xmlns:a16="http://schemas.microsoft.com/office/drawing/2014/main" id="{B37999A3-4685-E320-C05B-4DB55B9AF3B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920" y="294200"/>
            <a:ext cx="10978515"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920" y="1137920"/>
            <a:ext cx="10978515"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7127" y="6356350"/>
            <a:ext cx="303213"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3669" rtl="0" eaLnBrk="1" fontAlgn="auto" latinLnBrk="0" hangingPunct="1">
                <a:lnSpc>
                  <a:spcPct val="100000"/>
                </a:lnSpc>
                <a:spcBef>
                  <a:spcPts val="0"/>
                </a:spcBef>
                <a:spcAft>
                  <a:spcPts val="0"/>
                </a:spcAft>
                <a:buClrTx/>
                <a:buSzTx/>
                <a:buFontTx/>
                <a:buNone/>
                <a:tabLst/>
                <a:defRPr/>
              </a:pPr>
              <a:endParaRPr kumimoji="0" lang="en-IN" sz="1797" b="0" i="0" u="none" strike="noStrike" kern="1200" cap="none" spc="0" normalizeH="0" baseline="0" noProof="0">
                <a:ln>
                  <a:noFill/>
                </a:ln>
                <a:solidFill>
                  <a:srgbClr val="2E2E38"/>
                </a:solidFill>
                <a:effectLst/>
                <a:uLnTx/>
                <a:uFillTx/>
                <a:latin typeface="EYInterstate Light"/>
                <a:ea typeface="+mn-ea"/>
                <a:cs typeface="+mn-cs"/>
              </a:endParaRPr>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3669" rtl="0" eaLnBrk="1" fontAlgn="auto" latinLnBrk="0" hangingPunct="1">
                <a:lnSpc>
                  <a:spcPct val="100000"/>
                </a:lnSpc>
                <a:spcBef>
                  <a:spcPts val="0"/>
                </a:spcBef>
                <a:spcAft>
                  <a:spcPts val="0"/>
                </a:spcAft>
                <a:buClrTx/>
                <a:buSzTx/>
                <a:buFontTx/>
                <a:buNone/>
                <a:tabLst/>
                <a:defRPr/>
              </a:pPr>
              <a:endParaRPr kumimoji="0" lang="en-IN" sz="1797" b="0" i="0" u="none" strike="noStrike" kern="1200" cap="none" spc="0" normalizeH="0" baseline="0" noProof="0">
                <a:ln>
                  <a:noFill/>
                </a:ln>
                <a:solidFill>
                  <a:srgbClr val="2E2E38"/>
                </a:solidFill>
                <a:effectLst/>
                <a:uLnTx/>
                <a:uFillTx/>
                <a:latin typeface="EYInterstate Light"/>
                <a:ea typeface="+mn-ea"/>
                <a:cs typeface="+mn-cs"/>
              </a:endParaRPr>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3669" rtl="0" eaLnBrk="1" fontAlgn="auto" latinLnBrk="0" hangingPunct="1">
                <a:lnSpc>
                  <a:spcPct val="100000"/>
                </a:lnSpc>
                <a:spcBef>
                  <a:spcPts val="0"/>
                </a:spcBef>
                <a:spcAft>
                  <a:spcPts val="0"/>
                </a:spcAft>
                <a:buClrTx/>
                <a:buSzTx/>
                <a:buFontTx/>
                <a:buNone/>
                <a:tabLst/>
                <a:defRPr/>
              </a:pPr>
              <a:endParaRPr kumimoji="0" lang="en-IN" sz="1797" b="0" i="0" u="none" strike="noStrike" kern="1200" cap="none" spc="0" normalizeH="0" baseline="0" noProof="0">
                <a:ln>
                  <a:noFill/>
                </a:ln>
                <a:solidFill>
                  <a:srgbClr val="2E2E38"/>
                </a:solidFill>
                <a:effectLst/>
                <a:uLnTx/>
                <a:uFillTx/>
                <a:latin typeface="EYInterstate Light"/>
                <a:ea typeface="+mn-ea"/>
                <a:cs typeface="+mn-cs"/>
              </a:endParaRPr>
            </a:p>
          </p:txBody>
        </p:sp>
      </p:grpSp>
      <p:sp>
        <p:nvSpPr>
          <p:cNvPr id="10" name="Rectangle 265">
            <a:extLst>
              <a:ext uri="{FF2B5EF4-FFF2-40B4-BE49-F238E27FC236}">
                <a16:creationId xmlns:a16="http://schemas.microsoft.com/office/drawing/2014/main" id="{72E365C2-55F0-4C86-91A0-6060711F6C3F}"/>
              </a:ext>
            </a:extLst>
          </p:cNvPr>
          <p:cNvSpPr/>
          <p:nvPr userDrawn="1"/>
        </p:nvSpPr>
        <p:spPr>
          <a:xfrm>
            <a:off x="485725" y="6493913"/>
            <a:ext cx="967435" cy="124008"/>
          </a:xfrm>
          <a:prstGeom prst="rect">
            <a:avLst/>
          </a:prstGeom>
        </p:spPr>
        <p:txBody>
          <a:bodyPr wrap="none" lIns="0" tIns="0" rIns="0" bIns="0">
            <a:spAutoFit/>
          </a:bodyPr>
          <a:lstStyle/>
          <a:p>
            <a:pPr marL="0">
              <a:tabLst>
                <a:tab pos="957879" algn="l"/>
                <a:tab pos="5212149" algn="l"/>
              </a:tabLst>
            </a:pPr>
            <a:fld id="{DD98D9D5-238A-4E55-A3B3-5493E118D424}" type="slidenum">
              <a:rPr lang="en-US" sz="806" b="0" i="0" spc="0" baseline="0" smtClean="0">
                <a:solidFill>
                  <a:srgbClr val="FFFFFF"/>
                </a:solidFill>
                <a:latin typeface="EYInterstate-Regular"/>
              </a:rPr>
              <a:pPr marL="0">
                <a:tabLst>
                  <a:tab pos="957879" algn="l"/>
                  <a:tab pos="5212149" algn="l"/>
                </a:tabLst>
              </a:pPr>
              <a:t>‹#›</a:t>
            </a:fld>
            <a:r>
              <a:rPr lang="en-US" sz="806" b="0" i="0" spc="0" baseline="0">
                <a:solidFill>
                  <a:srgbClr val="FFFFFF"/>
                </a:solidFill>
                <a:latin typeface="EYInterstate-Regular"/>
              </a:rPr>
              <a:t>	</a:t>
            </a:r>
          </a:p>
        </p:txBody>
      </p:sp>
    </p:spTree>
    <p:extLst>
      <p:ext uri="{BB962C8B-B14F-4D97-AF65-F5344CB8AC3E}">
        <p14:creationId xmlns:p14="http://schemas.microsoft.com/office/powerpoint/2010/main" val="1904163740"/>
      </p:ext>
    </p:extLst>
  </p:cSld>
  <p:clrMap bg1="lt1" tx1="dk1" bg2="lt2" tx2="dk2" accent1="accent1" accent2="accent2" accent3="accent3" accent4="accent4" accent5="accent5" accent6="accent6" hlink="hlink" folHlink="folHlink"/>
  <p:sldLayoutIdLst>
    <p:sldLayoutId id="2147484456"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hf hdr="0" dt="0"/>
  <p:txStyles>
    <p:titleStyle>
      <a:lvl1pPr algn="l" defTabSz="913212" rtl="0" eaLnBrk="1" latinLnBrk="0" hangingPunct="1">
        <a:lnSpc>
          <a:spcPct val="85000"/>
        </a:lnSpc>
        <a:spcBef>
          <a:spcPct val="0"/>
        </a:spcBef>
        <a:buNone/>
        <a:defRPr sz="2397" b="0" kern="1200">
          <a:solidFill>
            <a:schemeClr val="bg1"/>
          </a:solidFill>
          <a:latin typeface="EYInterstate Light" panose="02000506000000020004" pitchFamily="2" charset="0"/>
          <a:ea typeface="+mj-ea"/>
          <a:cs typeface="Arial" pitchFamily="34" charset="0"/>
        </a:defRPr>
      </a:lvl1pPr>
    </p:titleStyle>
    <p:bodyStyle>
      <a:lvl1pPr marL="356153" indent="-356153" algn="l" defTabSz="913212" rtl="0" eaLnBrk="1" latinLnBrk="0" hangingPunct="1">
        <a:spcBef>
          <a:spcPct val="20000"/>
        </a:spcBef>
        <a:buClr>
          <a:schemeClr val="tx2"/>
        </a:buClr>
        <a:buSzPct val="110000"/>
        <a:buFont typeface="EYInterstate Light" panose="02000506000000020004" pitchFamily="2" charset="0"/>
        <a:buChar char="•"/>
        <a:defRPr sz="1997" kern="1200">
          <a:solidFill>
            <a:schemeClr val="bg1"/>
          </a:solidFill>
          <a:latin typeface="EYInterstate Light" panose="02000506000000020004" pitchFamily="2" charset="0"/>
          <a:ea typeface="+mn-ea"/>
          <a:cs typeface="+mn-cs"/>
        </a:defRPr>
      </a:lvl1pPr>
      <a:lvl2pPr marL="712305" indent="-356153" algn="l" defTabSz="913212" rtl="0" eaLnBrk="1" latinLnBrk="0" hangingPunct="1">
        <a:spcBef>
          <a:spcPct val="20000"/>
        </a:spcBef>
        <a:buClr>
          <a:schemeClr val="tx2"/>
        </a:buClr>
        <a:buSzPct val="110000"/>
        <a:buFont typeface="EYInterstate Light" panose="02000506000000020004" pitchFamily="2" charset="0"/>
        <a:buChar char="•"/>
        <a:defRPr sz="1797" kern="1200">
          <a:solidFill>
            <a:schemeClr val="bg1"/>
          </a:solidFill>
          <a:latin typeface="EYInterstate Light" panose="02000506000000020004" pitchFamily="2" charset="0"/>
          <a:ea typeface="+mn-ea"/>
          <a:cs typeface="+mn-cs"/>
        </a:defRPr>
      </a:lvl2pPr>
      <a:lvl3pPr marL="1068458" indent="-356153" algn="l" defTabSz="913212" rtl="0" eaLnBrk="1" latinLnBrk="0" hangingPunct="1">
        <a:spcBef>
          <a:spcPct val="20000"/>
        </a:spcBef>
        <a:buClr>
          <a:schemeClr val="tx2"/>
        </a:buClr>
        <a:buSzPct val="110000"/>
        <a:buFont typeface="EYInterstate Light" panose="02000506000000020004" pitchFamily="2" charset="0"/>
        <a:buChar char="•"/>
        <a:defRPr sz="1598" kern="1200">
          <a:solidFill>
            <a:schemeClr val="bg1"/>
          </a:solidFill>
          <a:latin typeface="EYInterstate Light" panose="02000506000000020004" pitchFamily="2" charset="0"/>
          <a:ea typeface="+mn-ea"/>
          <a:cs typeface="+mn-cs"/>
        </a:defRPr>
      </a:lvl3pPr>
      <a:lvl4pPr marL="1424610" indent="-356153" algn="l" defTabSz="913212" rtl="0" eaLnBrk="1" latinLnBrk="0" hangingPunct="1">
        <a:spcBef>
          <a:spcPct val="20000"/>
        </a:spcBef>
        <a:buClr>
          <a:schemeClr val="tx2"/>
        </a:buClr>
        <a:buSzPct val="110000"/>
        <a:buFont typeface="EYInterstate Light" panose="02000506000000020004" pitchFamily="2" charset="0"/>
        <a:buChar char="•"/>
        <a:defRPr sz="1398" kern="1200">
          <a:solidFill>
            <a:schemeClr val="bg1"/>
          </a:solidFill>
          <a:latin typeface="EYInterstate Light" panose="02000506000000020004" pitchFamily="2" charset="0"/>
          <a:ea typeface="+mn-ea"/>
          <a:cs typeface="+mn-cs"/>
        </a:defRPr>
      </a:lvl4pPr>
      <a:lvl5pPr marL="1780762" indent="-356153" algn="l" defTabSz="913212" rtl="0" eaLnBrk="1" latinLnBrk="0" hangingPunct="1">
        <a:spcBef>
          <a:spcPct val="20000"/>
        </a:spcBef>
        <a:buClr>
          <a:schemeClr val="tx2"/>
        </a:buClr>
        <a:buSzPct val="110000"/>
        <a:buFont typeface="EYInterstate Light" panose="02000506000000020004" pitchFamily="2" charset="0"/>
        <a:buChar char="•"/>
        <a:defRPr sz="1198" kern="1200">
          <a:solidFill>
            <a:schemeClr val="bg1"/>
          </a:solidFill>
          <a:latin typeface="EYInterstate Light" panose="02000506000000020004" pitchFamily="2" charset="0"/>
          <a:ea typeface="+mn-ea"/>
          <a:cs typeface="+mn-cs"/>
        </a:defRPr>
      </a:lvl5pPr>
      <a:lvl6pPr marL="2511333" indent="-228303" algn="l" defTabSz="913212" rtl="0" eaLnBrk="1" latinLnBrk="0" hangingPunct="1">
        <a:spcBef>
          <a:spcPct val="20000"/>
        </a:spcBef>
        <a:buFont typeface="Arial" pitchFamily="34" charset="0"/>
        <a:buChar char="•"/>
        <a:defRPr sz="1997" kern="1200">
          <a:solidFill>
            <a:schemeClr val="tx1"/>
          </a:solidFill>
          <a:latin typeface="+mn-lt"/>
          <a:ea typeface="+mn-ea"/>
          <a:cs typeface="+mn-cs"/>
        </a:defRPr>
      </a:lvl6pPr>
      <a:lvl7pPr marL="2967938" indent="-228303" algn="l" defTabSz="913212" rtl="0" eaLnBrk="1" latinLnBrk="0" hangingPunct="1">
        <a:spcBef>
          <a:spcPct val="20000"/>
        </a:spcBef>
        <a:buFont typeface="Arial" pitchFamily="34" charset="0"/>
        <a:buChar char="•"/>
        <a:defRPr sz="1997" kern="1200">
          <a:solidFill>
            <a:schemeClr val="tx1"/>
          </a:solidFill>
          <a:latin typeface="+mn-lt"/>
          <a:ea typeface="+mn-ea"/>
          <a:cs typeface="+mn-cs"/>
        </a:defRPr>
      </a:lvl7pPr>
      <a:lvl8pPr marL="3424545" indent="-228303" algn="l" defTabSz="913212" rtl="0" eaLnBrk="1" latinLnBrk="0" hangingPunct="1">
        <a:spcBef>
          <a:spcPct val="20000"/>
        </a:spcBef>
        <a:buFont typeface="Arial" pitchFamily="34" charset="0"/>
        <a:buChar char="•"/>
        <a:defRPr sz="1997" kern="1200">
          <a:solidFill>
            <a:schemeClr val="tx1"/>
          </a:solidFill>
          <a:latin typeface="+mn-lt"/>
          <a:ea typeface="+mn-ea"/>
          <a:cs typeface="+mn-cs"/>
        </a:defRPr>
      </a:lvl8pPr>
      <a:lvl9pPr marL="3881150" indent="-228303" algn="l" defTabSz="913212" rtl="0" eaLnBrk="1" latinLnBrk="0" hangingPunct="1">
        <a:spcBef>
          <a:spcPct val="20000"/>
        </a:spcBef>
        <a:buFont typeface="Arial" pitchFamily="34" charset="0"/>
        <a:buChar char="•"/>
        <a:defRPr sz="1997" kern="1200">
          <a:solidFill>
            <a:schemeClr val="tx1"/>
          </a:solidFill>
          <a:latin typeface="+mn-lt"/>
          <a:ea typeface="+mn-ea"/>
          <a:cs typeface="+mn-cs"/>
        </a:defRPr>
      </a:lvl9pPr>
    </p:bodyStyle>
    <p:otherStyle>
      <a:defPPr>
        <a:defRPr lang="en-US"/>
      </a:defPPr>
      <a:lvl1pPr marL="0" algn="l" defTabSz="913212" rtl="0" eaLnBrk="1" latinLnBrk="0" hangingPunct="1">
        <a:defRPr sz="1797" kern="1200">
          <a:solidFill>
            <a:schemeClr val="tx1"/>
          </a:solidFill>
          <a:latin typeface="+mn-lt"/>
          <a:ea typeface="+mn-ea"/>
          <a:cs typeface="+mn-cs"/>
        </a:defRPr>
      </a:lvl1pPr>
      <a:lvl2pPr marL="456606" algn="l" defTabSz="913212" rtl="0" eaLnBrk="1" latinLnBrk="0" hangingPunct="1">
        <a:defRPr sz="1797" kern="1200">
          <a:solidFill>
            <a:schemeClr val="tx1"/>
          </a:solidFill>
          <a:latin typeface="+mn-lt"/>
          <a:ea typeface="+mn-ea"/>
          <a:cs typeface="+mn-cs"/>
        </a:defRPr>
      </a:lvl2pPr>
      <a:lvl3pPr marL="913212" algn="l" defTabSz="913212" rtl="0" eaLnBrk="1" latinLnBrk="0" hangingPunct="1">
        <a:defRPr sz="1797" kern="1200">
          <a:solidFill>
            <a:schemeClr val="tx1"/>
          </a:solidFill>
          <a:latin typeface="+mn-lt"/>
          <a:ea typeface="+mn-ea"/>
          <a:cs typeface="+mn-cs"/>
        </a:defRPr>
      </a:lvl3pPr>
      <a:lvl4pPr marL="1369818" algn="l" defTabSz="913212" rtl="0" eaLnBrk="1" latinLnBrk="0" hangingPunct="1">
        <a:defRPr sz="1797" kern="1200">
          <a:solidFill>
            <a:schemeClr val="tx1"/>
          </a:solidFill>
          <a:latin typeface="+mn-lt"/>
          <a:ea typeface="+mn-ea"/>
          <a:cs typeface="+mn-cs"/>
        </a:defRPr>
      </a:lvl4pPr>
      <a:lvl5pPr marL="1826424" algn="l" defTabSz="913212" rtl="0" eaLnBrk="1" latinLnBrk="0" hangingPunct="1">
        <a:defRPr sz="1797" kern="1200">
          <a:solidFill>
            <a:schemeClr val="tx1"/>
          </a:solidFill>
          <a:latin typeface="+mn-lt"/>
          <a:ea typeface="+mn-ea"/>
          <a:cs typeface="+mn-cs"/>
        </a:defRPr>
      </a:lvl5pPr>
      <a:lvl6pPr marL="2283030" algn="l" defTabSz="913212" rtl="0" eaLnBrk="1" latinLnBrk="0" hangingPunct="1">
        <a:defRPr sz="1797" kern="1200">
          <a:solidFill>
            <a:schemeClr val="tx1"/>
          </a:solidFill>
          <a:latin typeface="+mn-lt"/>
          <a:ea typeface="+mn-ea"/>
          <a:cs typeface="+mn-cs"/>
        </a:defRPr>
      </a:lvl6pPr>
      <a:lvl7pPr marL="2739634" algn="l" defTabSz="913212" rtl="0" eaLnBrk="1" latinLnBrk="0" hangingPunct="1">
        <a:defRPr sz="1797" kern="1200">
          <a:solidFill>
            <a:schemeClr val="tx1"/>
          </a:solidFill>
          <a:latin typeface="+mn-lt"/>
          <a:ea typeface="+mn-ea"/>
          <a:cs typeface="+mn-cs"/>
        </a:defRPr>
      </a:lvl7pPr>
      <a:lvl8pPr marL="3196241" algn="l" defTabSz="913212" rtl="0" eaLnBrk="1" latinLnBrk="0" hangingPunct="1">
        <a:defRPr sz="1797" kern="1200">
          <a:solidFill>
            <a:schemeClr val="tx1"/>
          </a:solidFill>
          <a:latin typeface="+mn-lt"/>
          <a:ea typeface="+mn-ea"/>
          <a:cs typeface="+mn-cs"/>
        </a:defRPr>
      </a:lvl8pPr>
      <a:lvl9pPr marL="3652847" algn="l" defTabSz="913212" rtl="0" eaLnBrk="1" latinLnBrk="0" hangingPunct="1">
        <a:defRPr sz="179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ustomXml" Target="../../customXml/item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ustomXml" Target="../../customXml/item7.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customXml" Target="../../customXml/item8.xml"/><Relationship Id="rId6" Type="http://schemas.openxmlformats.org/officeDocument/2006/relationships/hyperlink" Target="https://en.wikipedia.org/wiki/Soya_protein" TargetMode="External"/><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7.emf"/><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ustomXml" Target="../../customXml/item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ustomXml" Target="../../customXml/item1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ustomXml" Target="../../customXml/item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2425E8-44AC-84D6-732B-616FC42CEBEC}"/>
              </a:ext>
            </a:extLst>
          </p:cNvPr>
          <p:cNvSpPr txBox="1">
            <a:spLocks/>
          </p:cNvSpPr>
          <p:nvPr/>
        </p:nvSpPr>
        <p:spPr>
          <a:xfrm>
            <a:off x="811417" y="1946873"/>
            <a:ext cx="3960000" cy="828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0" kern="1200">
                <a:solidFill>
                  <a:schemeClr val="tx1"/>
                </a:solidFill>
                <a:latin typeface="+mj-lt"/>
                <a:ea typeface="+mj-ea"/>
                <a:cs typeface="Arial" pitchFamily="34" charset="0"/>
              </a:defRPr>
            </a:lvl1pPr>
          </a:lstStyle>
          <a:p>
            <a:r>
              <a:rPr lang="en-IN" b="1" dirty="0"/>
              <a:t>EUDR</a:t>
            </a:r>
            <a:br>
              <a:rPr lang="pl-PL" b="1" dirty="0"/>
            </a:br>
            <a:r>
              <a:rPr lang="pl-PL" b="1" dirty="0"/>
              <a:t>Global Trade </a:t>
            </a:r>
            <a:r>
              <a:rPr lang="pl-PL" b="1" dirty="0" err="1"/>
              <a:t>Webcast</a:t>
            </a:r>
            <a:endParaRPr lang="en-IN" dirty="0"/>
          </a:p>
        </p:txBody>
      </p:sp>
    </p:spTree>
    <p:custDataLst>
      <p:custData r:id="rId1"/>
    </p:custDataLst>
    <p:extLst>
      <p:ext uri="{BB962C8B-B14F-4D97-AF65-F5344CB8AC3E}">
        <p14:creationId xmlns:p14="http://schemas.microsoft.com/office/powerpoint/2010/main" val="285446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3980-3A1A-48B3-91A1-661343E42A35}"/>
              </a:ext>
            </a:extLst>
          </p:cNvPr>
          <p:cNvSpPr>
            <a:spLocks noGrp="1"/>
          </p:cNvSpPr>
          <p:nvPr>
            <p:ph type="title"/>
          </p:nvPr>
        </p:nvSpPr>
        <p:spPr/>
        <p:txBody>
          <a:bodyPr/>
          <a:lstStyle/>
          <a:p>
            <a:r>
              <a:rPr lang="ja" sz="2400" dirty="0">
                <a:latin typeface="EYInterstate Light"/>
                <a:cs typeface="Arial"/>
              </a:rPr>
              <a:t>EUの森林伐採規制–</a:t>
            </a:r>
            <a:r>
              <a:rPr lang="ja-JP" altLang="en-US" sz="2400" dirty="0">
                <a:latin typeface="EYInterstate Light"/>
                <a:cs typeface="Arial"/>
              </a:rPr>
              <a:t>概要</a:t>
            </a:r>
            <a:endParaRPr lang="en-US" sz="2400" dirty="0">
              <a:latin typeface="EYInterstate Light"/>
              <a:cs typeface="Arial"/>
            </a:endParaRPr>
          </a:p>
        </p:txBody>
      </p:sp>
      <p:sp>
        <p:nvSpPr>
          <p:cNvPr id="3" name="Text Placeholder 8">
            <a:extLst>
              <a:ext uri="{FF2B5EF4-FFF2-40B4-BE49-F238E27FC236}">
                <a16:creationId xmlns:a16="http://schemas.microsoft.com/office/drawing/2014/main" id="{39CDC975-7A32-1D01-0B89-4959AA02C6A6}"/>
              </a:ext>
            </a:extLst>
          </p:cNvPr>
          <p:cNvSpPr txBox="1">
            <a:spLocks/>
          </p:cNvSpPr>
          <p:nvPr/>
        </p:nvSpPr>
        <p:spPr>
          <a:xfrm>
            <a:off x="609600" y="1341437"/>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10000"/>
              <a:buNone/>
              <a:defRPr/>
            </a:pPr>
            <a:r>
              <a:rPr lang="ja" b="1" kern="0" dirty="0">
                <a:solidFill>
                  <a:srgbClr val="F6F6FA"/>
                </a:solidFill>
                <a:latin typeface="EYInterstate Light"/>
              </a:rPr>
              <a:t>2023年6月29日に</a:t>
            </a:r>
            <a:r>
              <a:rPr lang="ja-JP" altLang="en-US" b="1" kern="0" dirty="0">
                <a:solidFill>
                  <a:srgbClr val="F6F6FA"/>
                </a:solidFill>
                <a:latin typeface="EYInterstate Light"/>
              </a:rPr>
              <a:t>、</a:t>
            </a:r>
            <a:r>
              <a:rPr lang="ja" b="1" kern="0" dirty="0">
                <a:solidFill>
                  <a:srgbClr val="F6F6FA"/>
                </a:solidFill>
                <a:latin typeface="EYInterstate Light"/>
              </a:rPr>
              <a:t> </a:t>
            </a:r>
            <a:endParaRPr lang="en-US" altLang="ja" b="1" kern="0" dirty="0">
              <a:solidFill>
                <a:srgbClr val="F6F6FA"/>
              </a:solidFill>
              <a:latin typeface="EYInterstate Light"/>
            </a:endParaRPr>
          </a:p>
          <a:p>
            <a:pPr marL="0" indent="0">
              <a:spcBef>
                <a:spcPts val="0"/>
              </a:spcBef>
              <a:spcAft>
                <a:spcPts val="600"/>
              </a:spcAft>
              <a:buSzPct val="110000"/>
              <a:buNone/>
              <a:defRPr/>
            </a:pPr>
            <a:r>
              <a:rPr lang="ja" b="1" kern="0" dirty="0">
                <a:solidFill>
                  <a:srgbClr val="F6F6FA"/>
                </a:solidFill>
                <a:latin typeface="EYInterstate Light"/>
              </a:rPr>
              <a:t>「Fit for 55」パッケージの一部として</a:t>
            </a:r>
            <a:r>
              <a:rPr lang="ja-JP" altLang="en-US" b="1" kern="0" dirty="0">
                <a:solidFill>
                  <a:srgbClr val="F6F6FA"/>
                </a:solidFill>
                <a:latin typeface="EYInterstate Light"/>
              </a:rPr>
              <a:t>、</a:t>
            </a:r>
            <a:r>
              <a:rPr lang="ja" b="1" kern="0" dirty="0">
                <a:solidFill>
                  <a:srgbClr val="F6F6FA"/>
                </a:solidFill>
                <a:latin typeface="EYInterstate Light"/>
              </a:rPr>
              <a:t>欧州議会および理事会規則第2023/1115号</a:t>
            </a:r>
            <a:r>
              <a:rPr lang="ja-JP" altLang="en-US" b="1" kern="0" dirty="0">
                <a:solidFill>
                  <a:srgbClr val="F6F6FA"/>
                </a:solidFill>
                <a:latin typeface="EYInterstate Light"/>
              </a:rPr>
              <a:t>が</a:t>
            </a:r>
            <a:r>
              <a:rPr lang="ja" b="1" kern="0" dirty="0">
                <a:solidFill>
                  <a:srgbClr val="F6F6FA"/>
                </a:solidFill>
                <a:latin typeface="EYInterstate Light"/>
              </a:rPr>
              <a:t>発効。</a:t>
            </a:r>
            <a:endParaRPr lang="en-GB" dirty="0"/>
          </a:p>
        </p:txBody>
      </p:sp>
      <p:sp>
        <p:nvSpPr>
          <p:cNvPr id="4" name="Text Placeholder 8">
            <a:extLst>
              <a:ext uri="{FF2B5EF4-FFF2-40B4-BE49-F238E27FC236}">
                <a16:creationId xmlns:a16="http://schemas.microsoft.com/office/drawing/2014/main" id="{0F187890-482E-DB13-51FF-44E2D645DB8F}"/>
              </a:ext>
            </a:extLst>
          </p:cNvPr>
          <p:cNvSpPr txBox="1">
            <a:spLocks/>
          </p:cNvSpPr>
          <p:nvPr/>
        </p:nvSpPr>
        <p:spPr>
          <a:xfrm>
            <a:off x="4406900" y="1341438"/>
            <a:ext cx="72173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10000"/>
              <a:buNone/>
              <a:defRPr/>
            </a:pPr>
            <a:r>
              <a:rPr lang="ja" sz="1800" b="0" kern="0" noProof="0" dirty="0">
                <a:solidFill>
                  <a:srgbClr val="F6F6FA"/>
                </a:solidFill>
                <a:latin typeface="EYInterstate Light"/>
                <a:ea typeface="+mn-ea"/>
                <a:cs typeface="+mn-cs"/>
              </a:rPr>
              <a:t> </a:t>
            </a:r>
            <a:r>
              <a:rPr lang="ja-JP" altLang="en-US" sz="1800" b="0" kern="0" noProof="0" dirty="0">
                <a:solidFill>
                  <a:srgbClr val="F6F6FA"/>
                </a:solidFill>
                <a:latin typeface="EYInterstate Light"/>
                <a:ea typeface="+mn-ea"/>
                <a:cs typeface="+mn-cs"/>
              </a:rPr>
              <a:t>以下のような生産プロセスを経ていなければ、</a:t>
            </a:r>
            <a:r>
              <a:rPr lang="ja" sz="1800" b="0" kern="0" noProof="0" dirty="0">
                <a:solidFill>
                  <a:srgbClr val="F6F6FA"/>
                </a:solidFill>
                <a:latin typeface="EYInterstate Light"/>
                <a:ea typeface="+mn-ea"/>
                <a:cs typeface="+mn-cs"/>
              </a:rPr>
              <a:t>特定の商品および関連商品のEU市場への輸入、EU市場内での取引、またはEU市場からの輸出を禁止します</a:t>
            </a:r>
            <a:r>
              <a:rPr lang="ja" sz="1800" b="1" kern="0" noProof="0" dirty="0">
                <a:solidFill>
                  <a:srgbClr val="F6F6FA"/>
                </a:solidFill>
                <a:latin typeface="EYInterstate Light"/>
                <a:ea typeface="+mn-ea"/>
                <a:cs typeface="+mn-cs"/>
              </a:rPr>
              <a:t>。</a:t>
            </a:r>
            <a:endParaRPr lang="en-GB" sz="1800" dirty="0"/>
          </a:p>
        </p:txBody>
      </p:sp>
      <p:sp>
        <p:nvSpPr>
          <p:cNvPr id="5" name="Text Placeholder 8">
            <a:extLst>
              <a:ext uri="{FF2B5EF4-FFF2-40B4-BE49-F238E27FC236}">
                <a16:creationId xmlns:a16="http://schemas.microsoft.com/office/drawing/2014/main" id="{7C48E304-8C65-D18B-8234-DAD0A2263118}"/>
              </a:ext>
            </a:extLst>
          </p:cNvPr>
          <p:cNvSpPr txBox="1">
            <a:spLocks/>
          </p:cNvSpPr>
          <p:nvPr/>
        </p:nvSpPr>
        <p:spPr>
          <a:xfrm>
            <a:off x="4134550" y="2327682"/>
            <a:ext cx="4528074" cy="1370013"/>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42366" lvl="2" indent="-285750">
              <a:spcBef>
                <a:spcPts val="0"/>
              </a:spcBef>
              <a:spcAft>
                <a:spcPts val="400"/>
              </a:spcAft>
              <a:buSzPct val="110000"/>
              <a:buFontTx/>
              <a:buChar char="•"/>
              <a:defRPr/>
            </a:pPr>
            <a:r>
              <a:rPr lang="ja" sz="2000" b="1" kern="0" noProof="0" dirty="0">
                <a:solidFill>
                  <a:srgbClr val="F6F6FA"/>
                </a:solidFill>
                <a:latin typeface="EYInterstate Light"/>
                <a:ea typeface="+mn-ea"/>
                <a:cs typeface="+mn-cs"/>
              </a:rPr>
              <a:t>森林減少</a:t>
            </a:r>
            <a:r>
              <a:rPr lang="ja" sz="2000" b="0" kern="0" noProof="0" dirty="0">
                <a:solidFill>
                  <a:srgbClr val="F6F6FA"/>
                </a:solidFill>
                <a:latin typeface="EYInterstate Light"/>
                <a:ea typeface="+mn-ea"/>
                <a:cs typeface="+mn-cs"/>
              </a:rPr>
              <a:t>・森林劣化がない</a:t>
            </a:r>
            <a:endParaRPr lang="hu-HU" sz="2000" b="0" kern="0" noProof="0" dirty="0">
              <a:solidFill>
                <a:srgbClr val="F6F6FA"/>
              </a:solidFill>
              <a:latin typeface="EYInterstate Light"/>
              <a:ea typeface="+mn-ea"/>
              <a:cs typeface="+mn-cs"/>
            </a:endParaRPr>
          </a:p>
          <a:p>
            <a:pPr marL="642366" lvl="2" indent="-285750">
              <a:spcBef>
                <a:spcPts val="0"/>
              </a:spcBef>
              <a:spcAft>
                <a:spcPts val="400"/>
              </a:spcAft>
              <a:buSzPct val="110000"/>
              <a:buFontTx/>
              <a:buChar char="•"/>
              <a:defRPr/>
            </a:pPr>
            <a:r>
              <a:rPr lang="ja" sz="2000" b="0" kern="0" noProof="0" dirty="0">
                <a:solidFill>
                  <a:srgbClr val="F6F6FA"/>
                </a:solidFill>
                <a:latin typeface="EYInterstate Light"/>
                <a:ea typeface="+mn-ea"/>
                <a:cs typeface="+mn-cs"/>
              </a:rPr>
              <a:t>原産国の法律に準拠</a:t>
            </a:r>
            <a:r>
              <a:rPr lang="ja-JP" altLang="en-US" sz="2000" kern="0" dirty="0">
                <a:solidFill>
                  <a:srgbClr val="F6F6FA"/>
                </a:solidFill>
                <a:latin typeface="EYInterstate Light"/>
              </a:rPr>
              <a:t>している</a:t>
            </a:r>
            <a:endParaRPr lang="ja" sz="2000" b="1" kern="0" noProof="0" dirty="0">
              <a:solidFill>
                <a:srgbClr val="F6F6FA"/>
              </a:solidFill>
              <a:latin typeface="EYInterstate Light"/>
              <a:ea typeface="+mn-ea"/>
              <a:cs typeface="+mn-cs"/>
            </a:endParaRPr>
          </a:p>
          <a:p>
            <a:pPr marL="285750" marR="0" lvl="1" indent="-285750" algn="l" defTabSz="914400" rtl="0" eaLnBrk="1" fontAlgn="auto" latinLnBrk="0" hangingPunct="1">
              <a:lnSpc>
                <a:spcPct val="100000"/>
              </a:lnSpc>
              <a:spcBef>
                <a:spcPts val="0"/>
              </a:spcBef>
              <a:spcAft>
                <a:spcPts val="400"/>
              </a:spcAft>
              <a:buClr>
                <a:schemeClr val="tx2"/>
              </a:buClr>
              <a:buSzPct val="110000"/>
              <a:buFontTx/>
              <a:buChar char="•"/>
              <a:tabLst/>
              <a:defRPr/>
            </a:pPr>
            <a:endParaRPr lang="hu-HU" sz="2000" b="0" kern="0" noProof="0" dirty="0">
              <a:solidFill>
                <a:srgbClr val="F6F6FA"/>
              </a:solidFill>
              <a:latin typeface="EYInterstate Light"/>
              <a:ea typeface="+mn-ea"/>
              <a:cs typeface="+mn-cs"/>
            </a:endParaRPr>
          </a:p>
          <a:p>
            <a:pPr>
              <a:spcBef>
                <a:spcPts val="1800"/>
              </a:spcBef>
              <a:spcAft>
                <a:spcPts val="1800"/>
              </a:spcAft>
              <a:buSzPct val="110000"/>
              <a:buFontTx/>
              <a:buChar char="•"/>
            </a:pPr>
            <a:endParaRPr lang="en-GB" dirty="0"/>
          </a:p>
        </p:txBody>
      </p:sp>
      <p:cxnSp>
        <p:nvCxnSpPr>
          <p:cNvPr id="7" name="Straight Connector 6">
            <a:extLst>
              <a:ext uri="{FF2B5EF4-FFF2-40B4-BE49-F238E27FC236}">
                <a16:creationId xmlns:a16="http://schemas.microsoft.com/office/drawing/2014/main" id="{B9B85624-2081-1EF5-2F91-114EA419C686}"/>
              </a:ext>
            </a:extLst>
          </p:cNvPr>
          <p:cNvCxnSpPr/>
          <p:nvPr/>
        </p:nvCxnSpPr>
        <p:spPr>
          <a:xfrm>
            <a:off x="4218250" y="1341438"/>
            <a:ext cx="0" cy="4859337"/>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16FE44-264F-3C19-694E-303FABC06D29}"/>
              </a:ext>
            </a:extLst>
          </p:cNvPr>
          <p:cNvCxnSpPr>
            <a:cxnSpLocks/>
          </p:cNvCxnSpPr>
          <p:nvPr/>
        </p:nvCxnSpPr>
        <p:spPr>
          <a:xfrm>
            <a:off x="8015550" y="4210050"/>
            <a:ext cx="0" cy="1990725"/>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14F02A-1F22-234D-9CB1-2F6B5E5BA7D6}"/>
              </a:ext>
            </a:extLst>
          </p:cNvPr>
          <p:cNvCxnSpPr/>
          <p:nvPr/>
        </p:nvCxnSpPr>
        <p:spPr>
          <a:xfrm>
            <a:off x="605685" y="4210050"/>
            <a:ext cx="11038628" cy="0"/>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57368D68-2E64-0644-7F02-D13749EF380C}"/>
              </a:ext>
            </a:extLst>
          </p:cNvPr>
          <p:cNvSpPr txBox="1">
            <a:spLocks/>
          </p:cNvSpPr>
          <p:nvPr/>
        </p:nvSpPr>
        <p:spPr>
          <a:xfrm>
            <a:off x="609600" y="4703762"/>
            <a:ext cx="3420000" cy="1211261"/>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400"/>
              </a:spcAft>
              <a:buSzPct val="110000"/>
              <a:buNone/>
              <a:defRPr/>
            </a:pPr>
            <a:r>
              <a:rPr lang="ja" kern="0" dirty="0">
                <a:solidFill>
                  <a:srgbClr val="F6F6FA"/>
                </a:solidFill>
                <a:latin typeface="EYInterstate Light"/>
              </a:rPr>
              <a:t>影響を受ける企業: </a:t>
            </a:r>
            <a:r>
              <a:rPr lang="ja" kern="0" dirty="0">
                <a:solidFill>
                  <a:schemeClr val="tx2"/>
                </a:solidFill>
                <a:latin typeface="EYInterstate Light"/>
              </a:rPr>
              <a:t>製造業者、貿易業者、輸入業者、輸出業者</a:t>
            </a:r>
            <a:endParaRPr lang="en-GB" dirty="0"/>
          </a:p>
        </p:txBody>
      </p:sp>
      <p:sp>
        <p:nvSpPr>
          <p:cNvPr id="11" name="Text Placeholder 8">
            <a:extLst>
              <a:ext uri="{FF2B5EF4-FFF2-40B4-BE49-F238E27FC236}">
                <a16:creationId xmlns:a16="http://schemas.microsoft.com/office/drawing/2014/main" id="{9A86DFD0-AA6D-AC02-6F94-C29DD86229EA}"/>
              </a:ext>
            </a:extLst>
          </p:cNvPr>
          <p:cNvSpPr txBox="1">
            <a:spLocks/>
          </p:cNvSpPr>
          <p:nvPr/>
        </p:nvSpPr>
        <p:spPr>
          <a:xfrm>
            <a:off x="4406900" y="4703763"/>
            <a:ext cx="3420000" cy="1211261"/>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400"/>
              </a:spcAft>
              <a:buClr>
                <a:schemeClr val="tx2"/>
              </a:buClr>
              <a:buSzPct val="110000"/>
              <a:buNone/>
              <a:tabLst/>
              <a:defRPr/>
            </a:pPr>
            <a:r>
              <a:rPr lang="ja" b="0" kern="0" noProof="0" dirty="0">
                <a:solidFill>
                  <a:srgbClr val="F6F6FA"/>
                </a:solidFill>
                <a:latin typeface="EYInterstate Light"/>
                <a:ea typeface="+mn-ea"/>
                <a:cs typeface="+mn-cs"/>
              </a:rPr>
              <a:t>複雑なルールとタスク、より多くの部門が関与する必要がある</a:t>
            </a:r>
          </a:p>
          <a:p>
            <a:pPr>
              <a:spcBef>
                <a:spcPts val="1800"/>
              </a:spcBef>
              <a:spcAft>
                <a:spcPts val="1800"/>
              </a:spcAft>
              <a:buSzPct val="110000"/>
              <a:buFontTx/>
              <a:buChar char="•"/>
            </a:pPr>
            <a:endParaRPr lang="en-GB" sz="1800" dirty="0"/>
          </a:p>
        </p:txBody>
      </p:sp>
      <p:sp>
        <p:nvSpPr>
          <p:cNvPr id="12" name="Text Placeholder 8">
            <a:extLst>
              <a:ext uri="{FF2B5EF4-FFF2-40B4-BE49-F238E27FC236}">
                <a16:creationId xmlns:a16="http://schemas.microsoft.com/office/drawing/2014/main" id="{EC21B6A3-E4FE-03AF-45B8-37064B6C67B1}"/>
              </a:ext>
            </a:extLst>
          </p:cNvPr>
          <p:cNvSpPr txBox="1">
            <a:spLocks/>
          </p:cNvSpPr>
          <p:nvPr/>
        </p:nvSpPr>
        <p:spPr>
          <a:xfrm>
            <a:off x="8204200" y="4703763"/>
            <a:ext cx="3420000" cy="1211261"/>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400"/>
              </a:spcAft>
              <a:buClr>
                <a:schemeClr val="tx2"/>
              </a:buClr>
              <a:buSzPct val="110000"/>
              <a:buNone/>
              <a:tabLst/>
              <a:defRPr/>
            </a:pPr>
            <a:r>
              <a:rPr lang="ja" b="0" kern="0" noProof="0" dirty="0">
                <a:solidFill>
                  <a:srgbClr val="F6F6FA"/>
                </a:solidFill>
                <a:latin typeface="EYInterstate Light"/>
                <a:ea typeface="+mn-ea"/>
                <a:cs typeface="+mn-cs"/>
              </a:rPr>
              <a:t>準備</a:t>
            </a:r>
            <a:r>
              <a:rPr lang="ja-JP" altLang="en-US" b="0" kern="0" noProof="0" dirty="0">
                <a:solidFill>
                  <a:srgbClr val="F6F6FA"/>
                </a:solidFill>
                <a:latin typeface="EYInterstate Light"/>
                <a:ea typeface="+mn-ea"/>
                <a:cs typeface="+mn-cs"/>
              </a:rPr>
              <a:t>期限</a:t>
            </a:r>
            <a:r>
              <a:rPr lang="ja" b="0" kern="0" noProof="0" dirty="0">
                <a:solidFill>
                  <a:srgbClr val="F6F6FA"/>
                </a:solidFill>
                <a:latin typeface="EYInterstate Light"/>
                <a:ea typeface="+mn-ea"/>
                <a:cs typeface="+mn-cs"/>
              </a:rPr>
              <a:t>:</a:t>
            </a:r>
            <a:r>
              <a:rPr lang="ja" b="0" kern="0" noProof="0" dirty="0">
                <a:solidFill>
                  <a:schemeClr val="tx2"/>
                </a:solidFill>
                <a:latin typeface="EYInterstate Light"/>
                <a:ea typeface="+mn-ea"/>
                <a:cs typeface="+mn-cs"/>
              </a:rPr>
              <a:t>2024年12月30日</a:t>
            </a:r>
            <a:endParaRPr lang="en-GB" dirty="0"/>
          </a:p>
          <a:p>
            <a:pPr>
              <a:spcBef>
                <a:spcPts val="1800"/>
              </a:spcBef>
              <a:spcAft>
                <a:spcPts val="1800"/>
              </a:spcAft>
              <a:buSzPct val="110000"/>
              <a:buFontTx/>
              <a:buChar char="•"/>
            </a:pPr>
            <a:endParaRPr lang="en-GB" sz="1800" dirty="0"/>
          </a:p>
        </p:txBody>
      </p:sp>
    </p:spTree>
    <p:custDataLst>
      <p:custData r:id="rId1"/>
    </p:custDataLst>
    <p:extLst>
      <p:ext uri="{BB962C8B-B14F-4D97-AF65-F5344CB8AC3E}">
        <p14:creationId xmlns:p14="http://schemas.microsoft.com/office/powerpoint/2010/main" val="319313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3980-3A1A-48B3-91A1-661343E42A35}"/>
              </a:ext>
            </a:extLst>
          </p:cNvPr>
          <p:cNvSpPr>
            <a:spLocks noGrp="1"/>
          </p:cNvSpPr>
          <p:nvPr>
            <p:ph type="title"/>
          </p:nvPr>
        </p:nvSpPr>
        <p:spPr/>
        <p:txBody>
          <a:bodyPr/>
          <a:lstStyle/>
          <a:p>
            <a:r>
              <a:rPr lang="ja" sz="2400" dirty="0">
                <a:latin typeface="EYInterstate Light"/>
                <a:cs typeface="Arial"/>
              </a:rPr>
              <a:t>EUの森林伐採規制 - 製品の範囲</a:t>
            </a:r>
            <a:endParaRPr lang="en-US" sz="2400" dirty="0">
              <a:latin typeface="EYInterstate Light"/>
              <a:cs typeface="Arial"/>
            </a:endParaRPr>
          </a:p>
        </p:txBody>
      </p:sp>
      <p:sp>
        <p:nvSpPr>
          <p:cNvPr id="3" name="Text Placeholder 8">
            <a:extLst>
              <a:ext uri="{FF2B5EF4-FFF2-40B4-BE49-F238E27FC236}">
                <a16:creationId xmlns:a16="http://schemas.microsoft.com/office/drawing/2014/main" id="{39CDC975-7A32-1D01-0B89-4959AA02C6A6}"/>
              </a:ext>
            </a:extLst>
          </p:cNvPr>
          <p:cNvSpPr txBox="1">
            <a:spLocks/>
          </p:cNvSpPr>
          <p:nvPr/>
        </p:nvSpPr>
        <p:spPr>
          <a:xfrm>
            <a:off x="609600" y="1341437"/>
            <a:ext cx="10980738" cy="778050"/>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1007805" rtl="0" eaLnBrk="1" fontAlgn="auto" latinLnBrk="0" hangingPunct="1">
              <a:lnSpc>
                <a:spcPct val="100000"/>
              </a:lnSpc>
              <a:spcBef>
                <a:spcPts val="0"/>
              </a:spcBef>
              <a:spcAft>
                <a:spcPts val="662"/>
              </a:spcAft>
              <a:buClr>
                <a:srgbClr val="FFE600"/>
              </a:buClr>
              <a:buSzTx/>
              <a:buFontTx/>
              <a:buNone/>
              <a:tabLst/>
              <a:defRPr/>
            </a:pPr>
            <a:r>
              <a:rPr kumimoji="0" lang="ja" b="0" i="0" u="none" strike="noStrike" kern="0" cap="none" spc="0" normalizeH="0" baseline="0" noProof="0" dirty="0">
                <a:ln>
                  <a:noFill/>
                </a:ln>
                <a:solidFill>
                  <a:srgbClr val="F6F6FA"/>
                </a:solidFill>
                <a:effectLst/>
                <a:uLnTx/>
                <a:uFillTx/>
                <a:latin typeface="EYInterstate Light"/>
                <a:ea typeface="+mn-ea"/>
                <a:cs typeface="+mn-cs"/>
              </a:rPr>
              <a:t>2024年半</a:t>
            </a:r>
            <a:r>
              <a:rPr kumimoji="0" lang="ja-JP" altLang="en-US" b="0" i="0" u="none" strike="noStrike" kern="0" cap="none" spc="0" normalizeH="0" baseline="0" noProof="0" dirty="0">
                <a:ln>
                  <a:noFill/>
                </a:ln>
                <a:solidFill>
                  <a:srgbClr val="F6F6FA"/>
                </a:solidFill>
                <a:effectLst/>
                <a:uLnTx/>
                <a:uFillTx/>
                <a:latin typeface="EYInterstate Light"/>
                <a:ea typeface="+mn-ea"/>
                <a:cs typeface="+mn-cs"/>
              </a:rPr>
              <a:t>ば，</a:t>
            </a:r>
            <a:r>
              <a:rPr kumimoji="0" lang="ja" b="0" i="0" u="none" strike="noStrike" kern="0" cap="none" spc="0" normalizeH="0" baseline="0" noProof="0" dirty="0">
                <a:ln>
                  <a:noFill/>
                </a:ln>
                <a:solidFill>
                  <a:srgbClr val="F6F6FA"/>
                </a:solidFill>
                <a:effectLst/>
                <a:uLnTx/>
                <a:uFillTx/>
                <a:latin typeface="EYInterstate Light"/>
                <a:ea typeface="+mn-ea"/>
                <a:cs typeface="+mn-cs"/>
              </a:rPr>
              <a:t> 2025年半ば</a:t>
            </a:r>
            <a:r>
              <a:rPr kumimoji="0" lang="ja-JP" altLang="en-US" b="0" i="0" u="none" strike="noStrike" kern="0" cap="none" spc="0" normalizeH="0" baseline="0" noProof="0" dirty="0">
                <a:ln>
                  <a:noFill/>
                </a:ln>
                <a:solidFill>
                  <a:srgbClr val="F6F6FA"/>
                </a:solidFill>
                <a:effectLst/>
                <a:uLnTx/>
                <a:uFillTx/>
                <a:latin typeface="EYInterstate Light"/>
                <a:ea typeface="+mn-ea"/>
                <a:cs typeface="+mn-cs"/>
              </a:rPr>
              <a:t>までに、対象品目の範囲が拡大予定となっています</a:t>
            </a:r>
            <a:endParaRPr kumimoji="0" lang="hu-HU" b="0" i="0" u="none" strike="noStrike" kern="0" cap="none" spc="0" normalizeH="0" baseline="0" noProof="0" dirty="0">
              <a:ln>
                <a:noFill/>
              </a:ln>
              <a:solidFill>
                <a:srgbClr val="F6F6FA"/>
              </a:solidFill>
              <a:effectLst/>
              <a:uLnTx/>
              <a:uFillTx/>
              <a:latin typeface="EYInterstate Light"/>
              <a:ea typeface="+mn-ea"/>
              <a:cs typeface="+mn-cs"/>
            </a:endParaRPr>
          </a:p>
          <a:p>
            <a:pPr marL="0" marR="0" lvl="0" indent="0" defTabSz="1007805" rtl="0" eaLnBrk="1" fontAlgn="auto" latinLnBrk="0" hangingPunct="1">
              <a:lnSpc>
                <a:spcPct val="100000"/>
              </a:lnSpc>
              <a:spcBef>
                <a:spcPts val="0"/>
              </a:spcBef>
              <a:spcAft>
                <a:spcPts val="662"/>
              </a:spcAft>
              <a:buClr>
                <a:srgbClr val="FFE600"/>
              </a:buClr>
              <a:buSzTx/>
              <a:buFontTx/>
              <a:buNone/>
              <a:tabLst/>
              <a:defRPr/>
            </a:pPr>
            <a:r>
              <a:rPr lang="ja-JP" altLang="en-US" kern="0" dirty="0">
                <a:solidFill>
                  <a:srgbClr val="F6F6FA"/>
                </a:solidFill>
                <a:latin typeface="EYInterstate Light"/>
              </a:rPr>
              <a:t>対象品目は、</a:t>
            </a:r>
            <a:r>
              <a:rPr lang="ja" kern="0" dirty="0">
                <a:solidFill>
                  <a:srgbClr val="F6F6FA"/>
                </a:solidFill>
                <a:latin typeface="EYInterstate Light"/>
              </a:rPr>
              <a:t>関税</a:t>
            </a:r>
            <a:r>
              <a:rPr lang="ja-JP" altLang="en-US" kern="0" dirty="0">
                <a:solidFill>
                  <a:srgbClr val="F6F6FA"/>
                </a:solidFill>
                <a:latin typeface="EYInterstate Light"/>
              </a:rPr>
              <a:t>コードで識別されます</a:t>
            </a:r>
            <a:r>
              <a:rPr kumimoji="0" lang="pl-PL" sz="2400" b="0" i="0" u="none" strike="noStrike" kern="1200" cap="none" spc="22" normalizeH="0" baseline="0" noProof="0" dirty="0">
                <a:ln>
                  <a:noFill/>
                </a:ln>
                <a:solidFill>
                  <a:prstClr val="white">
                    <a:lumMod val="95000"/>
                  </a:prstClr>
                </a:solidFill>
                <a:effectLst/>
                <a:uLnTx/>
                <a:uFillTx/>
                <a:latin typeface="EYInterstate Light"/>
                <a:ea typeface="+mn-ea"/>
                <a:cs typeface="+mn-cs"/>
              </a:rPr>
              <a:t>		</a:t>
            </a:r>
            <a:endParaRPr lang="en-GB" sz="2400" dirty="0"/>
          </a:p>
        </p:txBody>
      </p:sp>
      <p:pic>
        <p:nvPicPr>
          <p:cNvPr id="9" name="Picture 8" descr="澄み切った空を背景に枝が集まるヤシの木の群れ、下から見た">
            <a:extLst>
              <a:ext uri="{FF2B5EF4-FFF2-40B4-BE49-F238E27FC236}">
                <a16:creationId xmlns:a16="http://schemas.microsoft.com/office/drawing/2014/main" id="{2274AC3A-B6B4-FC71-330A-7A6F9A068D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7079" y="4423591"/>
            <a:ext cx="1381856" cy="1080000"/>
          </a:xfrm>
          <a:prstGeom prst="rect">
            <a:avLst/>
          </a:prstGeom>
        </p:spPr>
      </p:pic>
      <p:pic>
        <p:nvPicPr>
          <p:cNvPr id="10" name="Picture 9">
            <a:extLst>
              <a:ext uri="{FF2B5EF4-FFF2-40B4-BE49-F238E27FC236}">
                <a16:creationId xmlns:a16="http://schemas.microsoft.com/office/drawing/2014/main" id="{B806BCD7-7E4E-1229-1657-12824567750C}"/>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05685" y="4423591"/>
            <a:ext cx="1384221" cy="1080000"/>
          </a:xfrm>
          <a:prstGeom prst="rect">
            <a:avLst/>
          </a:prstGeom>
        </p:spPr>
      </p:pic>
      <p:sp>
        <p:nvSpPr>
          <p:cNvPr id="11" name="Content Placeholder 2">
            <a:extLst>
              <a:ext uri="{FF2B5EF4-FFF2-40B4-BE49-F238E27FC236}">
                <a16:creationId xmlns:a16="http://schemas.microsoft.com/office/drawing/2014/main" id="{73B16246-AFB2-C5D4-EDF4-BBA759C5C781}"/>
              </a:ext>
            </a:extLst>
          </p:cNvPr>
          <p:cNvSpPr txBox="1">
            <a:spLocks/>
          </p:cNvSpPr>
          <p:nvPr/>
        </p:nvSpPr>
        <p:spPr>
          <a:xfrm>
            <a:off x="590549" y="5588496"/>
            <a:ext cx="2520000" cy="430887"/>
          </a:xfrm>
          <a:prstGeom prst="rect">
            <a:avLst/>
          </a:prstGeom>
        </p:spPr>
        <p:txBody>
          <a:bodyPr vert="horz" wrap="square" lIns="0" tIns="0" rIns="0" bIns="0" rtlCol="0" anchor="ctr"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大豆 - 大豆、 </a:t>
            </a:r>
            <a:br>
              <a:rPr kumimoji="0" lang="en-US" sz="1800" b="0" i="0" u="none" strike="noStrike" kern="1200" cap="none" spc="22" normalizeH="0" baseline="0" noProof="0" dirty="0">
                <a:ln>
                  <a:noFill/>
                </a:ln>
                <a:solidFill>
                  <a:prstClr val="white"/>
                </a:solidFill>
                <a:effectLst/>
                <a:uLnTx/>
                <a:uFillTx/>
                <a:latin typeface="EYInterstate Light"/>
                <a:ea typeface="+mn-ea"/>
                <a:cs typeface="+mn-cs"/>
              </a:rPr>
            </a:b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豆粉、豆油</a:t>
            </a:r>
          </a:p>
        </p:txBody>
      </p:sp>
      <p:sp>
        <p:nvSpPr>
          <p:cNvPr id="12" name="Content Placeholder 2">
            <a:extLst>
              <a:ext uri="{FF2B5EF4-FFF2-40B4-BE49-F238E27FC236}">
                <a16:creationId xmlns:a16="http://schemas.microsoft.com/office/drawing/2014/main" id="{C83D6D8B-73B5-9F1A-97EA-A8E2880F9729}"/>
              </a:ext>
            </a:extLst>
          </p:cNvPr>
          <p:cNvSpPr txBox="1">
            <a:spLocks/>
          </p:cNvSpPr>
          <p:nvPr/>
        </p:nvSpPr>
        <p:spPr>
          <a:xfrm>
            <a:off x="3437079" y="5588496"/>
            <a:ext cx="2520000" cy="646331"/>
          </a:xfrm>
          <a:prstGeom prst="rect">
            <a:avLst/>
          </a:prstGeom>
        </p:spPr>
        <p:txBody>
          <a:bodyPr vert="horz" wrap="square" lIns="0" tIns="0" rIns="0" bIns="0" rtlCol="0" anchor="t"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アブラヤシ - パーム油、ナッツ、種子、グリセロール、パルミチン酸、ステアリン酸</a:t>
            </a:r>
          </a:p>
        </p:txBody>
      </p:sp>
      <p:pic>
        <p:nvPicPr>
          <p:cNvPr id="14" name="Picture 13" descr="幹の年輪の上面図">
            <a:extLst>
              <a:ext uri="{FF2B5EF4-FFF2-40B4-BE49-F238E27FC236}">
                <a16:creationId xmlns:a16="http://schemas.microsoft.com/office/drawing/2014/main" id="{CE9A1663-9B7D-432B-7310-C148144D5C5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93133" y="4423591"/>
            <a:ext cx="1644803" cy="1080000"/>
          </a:xfrm>
          <a:prstGeom prst="rect">
            <a:avLst/>
          </a:prstGeom>
        </p:spPr>
      </p:pic>
      <p:sp>
        <p:nvSpPr>
          <p:cNvPr id="15" name="Content Placeholder 2">
            <a:extLst>
              <a:ext uri="{FF2B5EF4-FFF2-40B4-BE49-F238E27FC236}">
                <a16:creationId xmlns:a16="http://schemas.microsoft.com/office/drawing/2014/main" id="{6507927E-D6F2-3145-362B-2B0CAA8799A4}"/>
              </a:ext>
            </a:extLst>
          </p:cNvPr>
          <p:cNvSpPr txBox="1">
            <a:spLocks/>
          </p:cNvSpPr>
          <p:nvPr/>
        </p:nvSpPr>
        <p:spPr>
          <a:xfrm>
            <a:off x="6293133" y="5588496"/>
            <a:ext cx="2520000" cy="646331"/>
          </a:xfrm>
          <a:prstGeom prst="rect">
            <a:avLst/>
          </a:prstGeom>
        </p:spPr>
        <p:txBody>
          <a:bodyPr vert="horz" wrap="square" lIns="0" tIns="0" rIns="0" bIns="0" rtlCol="0" anchor="t"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木材 - 家具、 </a:t>
            </a:r>
            <a:br>
              <a:rPr kumimoji="0" lang="en-US" sz="1800" b="0" i="0" u="none" strike="noStrike" kern="1200" cap="none" spc="22" normalizeH="0" baseline="0" noProof="0" dirty="0">
                <a:ln>
                  <a:noFill/>
                </a:ln>
                <a:solidFill>
                  <a:prstClr val="white"/>
                </a:solidFill>
                <a:effectLst/>
                <a:uLnTx/>
                <a:uFillTx/>
                <a:latin typeface="EYInterstate Light"/>
                <a:ea typeface="+mn-ea"/>
                <a:cs typeface="+mn-cs"/>
              </a:rPr>
            </a:b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セルロース、紙、新聞</a:t>
            </a:r>
          </a:p>
        </p:txBody>
      </p:sp>
      <p:pic>
        <p:nvPicPr>
          <p:cNvPr id="17" name="Picture 16" descr="針付きミシン">
            <a:extLst>
              <a:ext uri="{FF2B5EF4-FFF2-40B4-BE49-F238E27FC236}">
                <a16:creationId xmlns:a16="http://schemas.microsoft.com/office/drawing/2014/main" id="{9429BD61-38FE-9F4E-71F6-A32239159CB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3518" y="2448579"/>
            <a:ext cx="1390371" cy="1080000"/>
          </a:xfrm>
          <a:prstGeom prst="rect">
            <a:avLst/>
          </a:prstGeom>
        </p:spPr>
      </p:pic>
      <p:pic>
        <p:nvPicPr>
          <p:cNvPr id="18" name="Picture 17" descr="バラエティに富んだカカオポッド">
            <a:extLst>
              <a:ext uri="{FF2B5EF4-FFF2-40B4-BE49-F238E27FC236}">
                <a16:creationId xmlns:a16="http://schemas.microsoft.com/office/drawing/2014/main" id="{EF3FAA06-E41E-3AA1-B754-8FCA3C7FAE9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437079" y="2446215"/>
            <a:ext cx="1386558" cy="1080000"/>
          </a:xfrm>
          <a:prstGeom prst="rect">
            <a:avLst/>
          </a:prstGeom>
        </p:spPr>
      </p:pic>
      <p:sp>
        <p:nvSpPr>
          <p:cNvPr id="19" name="Content Placeholder 2">
            <a:extLst>
              <a:ext uri="{FF2B5EF4-FFF2-40B4-BE49-F238E27FC236}">
                <a16:creationId xmlns:a16="http://schemas.microsoft.com/office/drawing/2014/main" id="{BCE2E393-8018-0AFF-6F5F-D42E39C44A3F}"/>
              </a:ext>
            </a:extLst>
          </p:cNvPr>
          <p:cNvSpPr txBox="1">
            <a:spLocks/>
          </p:cNvSpPr>
          <p:nvPr/>
        </p:nvSpPr>
        <p:spPr>
          <a:xfrm>
            <a:off x="581025" y="3636915"/>
            <a:ext cx="2520000" cy="430887"/>
          </a:xfrm>
          <a:prstGeom prst="rect">
            <a:avLst/>
          </a:prstGeom>
        </p:spPr>
        <p:txBody>
          <a:bodyPr vert="horz" wrap="square" lIns="0" tIns="0" rIns="0" bIns="0" rtlCol="0" anchor="t"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1" i="0" u="none" strike="noStrike" kern="1200" cap="none" spc="22" normalizeH="0" baseline="0" noProof="0" dirty="0">
                <a:ln>
                  <a:noFill/>
                </a:ln>
                <a:solidFill>
                  <a:prstClr val="white">
                    <a:lumMod val="95000"/>
                  </a:prstClr>
                </a:solidFill>
                <a:effectLst/>
                <a:uLnTx/>
                <a:uFillTx/>
                <a:latin typeface="EYInterstate Light"/>
                <a:ea typeface="+mn-ea"/>
                <a:cs typeface="+mn-cs"/>
              </a:rPr>
              <a:t>牛 - 牛肉と皮革</a:t>
            </a:r>
            <a:endParaRPr kumimoji="0" lang="de-DE" sz="1800" b="1" i="0" u="none" strike="noStrike" kern="1200" cap="none" spc="22" normalizeH="0" baseline="0" noProof="0" dirty="0">
              <a:ln>
                <a:noFill/>
              </a:ln>
              <a:solidFill>
                <a:prstClr val="white">
                  <a:lumMod val="95000"/>
                </a:prstClr>
              </a:solidFill>
              <a:effectLst/>
              <a:uLnTx/>
              <a:uFillTx/>
              <a:latin typeface="EYInterstate Light"/>
              <a:ea typeface="+mn-ea"/>
              <a:cs typeface="+mn-cs"/>
            </a:endParaRPr>
          </a:p>
        </p:txBody>
      </p:sp>
      <p:sp>
        <p:nvSpPr>
          <p:cNvPr id="20" name="Content Placeholder 2">
            <a:extLst>
              <a:ext uri="{FF2B5EF4-FFF2-40B4-BE49-F238E27FC236}">
                <a16:creationId xmlns:a16="http://schemas.microsoft.com/office/drawing/2014/main" id="{67347B2B-42AA-54E7-C866-848BF541E9BC}"/>
              </a:ext>
            </a:extLst>
          </p:cNvPr>
          <p:cNvSpPr txBox="1">
            <a:spLocks/>
          </p:cNvSpPr>
          <p:nvPr/>
        </p:nvSpPr>
        <p:spPr>
          <a:xfrm>
            <a:off x="3437079" y="3636915"/>
            <a:ext cx="2520000" cy="430887"/>
          </a:xfrm>
          <a:prstGeom prst="rect">
            <a:avLst/>
          </a:prstGeom>
        </p:spPr>
        <p:txBody>
          <a:bodyPr vert="horz" wrap="square" lIns="0" tIns="0" rIns="0" bIns="0" rtlCol="0" anchor="t"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ココア - 豆、殻、カカオバター、チョコレート</a:t>
            </a:r>
          </a:p>
        </p:txBody>
      </p:sp>
      <p:pic>
        <p:nvPicPr>
          <p:cNvPr id="22" name="Picture 21" descr="赤く塗られたタイヤ">
            <a:extLst>
              <a:ext uri="{FF2B5EF4-FFF2-40B4-BE49-F238E27FC236}">
                <a16:creationId xmlns:a16="http://schemas.microsoft.com/office/drawing/2014/main" id="{B2B67C74-75FC-FAA3-2C6B-33B20D1E606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58713" y="2426913"/>
            <a:ext cx="1343204" cy="1080000"/>
          </a:xfrm>
          <a:prstGeom prst="rect">
            <a:avLst/>
          </a:prstGeom>
        </p:spPr>
      </p:pic>
      <p:pic>
        <p:nvPicPr>
          <p:cNvPr id="23" name="Picture 22" descr="コーヒー豆全体と挽いたコーヒーの接写">
            <a:extLst>
              <a:ext uri="{FF2B5EF4-FFF2-40B4-BE49-F238E27FC236}">
                <a16:creationId xmlns:a16="http://schemas.microsoft.com/office/drawing/2014/main" id="{BB4FA6D6-85E6-DBCF-E9B6-21770BD6EDB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293133" y="2426914"/>
            <a:ext cx="1392883" cy="1080000"/>
          </a:xfrm>
          <a:prstGeom prst="rect">
            <a:avLst/>
          </a:prstGeom>
        </p:spPr>
      </p:pic>
      <p:sp>
        <p:nvSpPr>
          <p:cNvPr id="24" name="Content Placeholder 2">
            <a:extLst>
              <a:ext uri="{FF2B5EF4-FFF2-40B4-BE49-F238E27FC236}">
                <a16:creationId xmlns:a16="http://schemas.microsoft.com/office/drawing/2014/main" id="{A5E60ED4-1FFD-4306-F05E-E2ADE140F268}"/>
              </a:ext>
            </a:extLst>
          </p:cNvPr>
          <p:cNvSpPr txBox="1">
            <a:spLocks/>
          </p:cNvSpPr>
          <p:nvPr/>
        </p:nvSpPr>
        <p:spPr>
          <a:xfrm>
            <a:off x="9149186" y="3636915"/>
            <a:ext cx="2688021" cy="463765"/>
          </a:xfrm>
          <a:prstGeom prst="rect">
            <a:avLst/>
          </a:prstGeom>
        </p:spPr>
        <p:txBody>
          <a:bodyPr vert="horz" wrap="square" lIns="0" tIns="0" rIns="0" bIns="0" rtlCol="0" anchor="t"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ゴム – タイヤ、伝動ベルト、その他のゴム製品</a:t>
            </a:r>
          </a:p>
        </p:txBody>
      </p:sp>
      <p:sp>
        <p:nvSpPr>
          <p:cNvPr id="25" name="Content Placeholder 2">
            <a:extLst>
              <a:ext uri="{FF2B5EF4-FFF2-40B4-BE49-F238E27FC236}">
                <a16:creationId xmlns:a16="http://schemas.microsoft.com/office/drawing/2014/main" id="{3EA85DF3-F1A5-E36E-BF18-42AAFF0E5E78}"/>
              </a:ext>
            </a:extLst>
          </p:cNvPr>
          <p:cNvSpPr txBox="1">
            <a:spLocks/>
          </p:cNvSpPr>
          <p:nvPr/>
        </p:nvSpPr>
        <p:spPr>
          <a:xfrm>
            <a:off x="6293133" y="3636916"/>
            <a:ext cx="2788114" cy="359594"/>
          </a:xfrm>
          <a:prstGeom prst="rect">
            <a:avLst/>
          </a:prstGeom>
        </p:spPr>
        <p:txBody>
          <a:bodyPr vert="horz" wrap="square" lIns="0" tIns="0" rIns="0" bIns="0" rtlCol="0" anchor="t" anchorCtr="0">
            <a:noAutofit/>
          </a:bodyPr>
          <a:lst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a:lstStyle>
          <a:p>
            <a:pPr marL="0" marR="0" lvl="0" indent="0" algn="l" defTabSz="754694"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ja" sz="1800" b="0" i="0" u="none" strike="noStrike" kern="1200" cap="none" spc="22" normalizeH="0" baseline="0" noProof="0" dirty="0">
                <a:ln>
                  <a:noFill/>
                </a:ln>
                <a:solidFill>
                  <a:prstClr val="white">
                    <a:lumMod val="95000"/>
                  </a:prstClr>
                </a:solidFill>
                <a:effectLst/>
                <a:uLnTx/>
                <a:uFillTx/>
                <a:latin typeface="EYInterstate Light"/>
                <a:ea typeface="+mn-ea"/>
                <a:cs typeface="+mn-cs"/>
              </a:rPr>
              <a:t>コーヒー - 豆、殻</a:t>
            </a:r>
          </a:p>
        </p:txBody>
      </p:sp>
      <p:cxnSp>
        <p:nvCxnSpPr>
          <p:cNvPr id="5" name="Straight Connector 4">
            <a:extLst>
              <a:ext uri="{FF2B5EF4-FFF2-40B4-BE49-F238E27FC236}">
                <a16:creationId xmlns:a16="http://schemas.microsoft.com/office/drawing/2014/main" id="{B705B661-A426-10C3-1856-A0BBFD9C3DDE}"/>
              </a:ext>
            </a:extLst>
          </p:cNvPr>
          <p:cNvCxnSpPr/>
          <p:nvPr/>
        </p:nvCxnSpPr>
        <p:spPr>
          <a:xfrm>
            <a:off x="605685" y="4210050"/>
            <a:ext cx="11038628" cy="0"/>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E0A6BF-BE63-81BB-AA69-797BA3C09902}"/>
              </a:ext>
            </a:extLst>
          </p:cNvPr>
          <p:cNvCxnSpPr/>
          <p:nvPr/>
        </p:nvCxnSpPr>
        <p:spPr>
          <a:xfrm>
            <a:off x="3269052" y="2228850"/>
            <a:ext cx="0" cy="3971925"/>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9EC7A7-E828-2BBC-7982-9D4F8876ED37}"/>
              </a:ext>
            </a:extLst>
          </p:cNvPr>
          <p:cNvCxnSpPr/>
          <p:nvPr/>
        </p:nvCxnSpPr>
        <p:spPr>
          <a:xfrm>
            <a:off x="6125106" y="2255566"/>
            <a:ext cx="0" cy="3971925"/>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0B5719-9DD0-1EEF-E75B-E5F940247169}"/>
              </a:ext>
            </a:extLst>
          </p:cNvPr>
          <p:cNvCxnSpPr/>
          <p:nvPr/>
        </p:nvCxnSpPr>
        <p:spPr>
          <a:xfrm>
            <a:off x="8981160" y="2234657"/>
            <a:ext cx="0" cy="3971925"/>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Tree>
    <p:custDataLst>
      <p:custData r:id="rId1"/>
    </p:custDataLst>
    <p:extLst>
      <p:ext uri="{BB962C8B-B14F-4D97-AF65-F5344CB8AC3E}">
        <p14:creationId xmlns:p14="http://schemas.microsoft.com/office/powerpoint/2010/main" val="113728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A3E31251-F4E0-A883-5E4D-35B13287BED1}"/>
              </a:ext>
            </a:extLst>
          </p:cNvPr>
          <p:cNvGraphicFramePr>
            <a:graphicFrameLocks noChangeAspect="1"/>
          </p:cNvGraphicFramePr>
          <p:nvPr>
            <p:custDataLst>
              <p:tags r:id="rId1"/>
            </p:custDataLst>
            <p:extLst>
              <p:ext uri="{D42A27DB-BD31-4B8C-83A1-F6EECF244321}">
                <p14:modId xmlns:p14="http://schemas.microsoft.com/office/powerpoint/2010/main" val="3335030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4" name="think-cell data - do not delete" hidden="1">
                        <a:extLst>
                          <a:ext uri="{FF2B5EF4-FFF2-40B4-BE49-F238E27FC236}">
                            <a16:creationId xmlns:a16="http://schemas.microsoft.com/office/drawing/2014/main" id="{A3E31251-F4E0-A883-5E4D-35B13287BE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2D6CA44-FCFB-FA10-F36E-3E6AF26F157E}"/>
              </a:ext>
            </a:extLst>
          </p:cNvPr>
          <p:cNvSpPr>
            <a:spLocks noGrp="1"/>
          </p:cNvSpPr>
          <p:nvPr>
            <p:ph type="title"/>
          </p:nvPr>
        </p:nvSpPr>
        <p:spPr/>
        <p:txBody>
          <a:bodyPr vert="horz"/>
          <a:lstStyle/>
          <a:p>
            <a:r>
              <a:rPr lang="ja" dirty="0">
                <a:latin typeface="EYInterstate Light"/>
                <a:cs typeface="Arial"/>
              </a:rPr>
              <a:t>EUの森林伐採規制 – 義務</a:t>
            </a:r>
            <a:endParaRPr lang="hu-HU" dirty="0"/>
          </a:p>
        </p:txBody>
      </p:sp>
      <p:sp>
        <p:nvSpPr>
          <p:cNvPr id="5" name="Freeform: Shape 4">
            <a:extLst>
              <a:ext uri="{FF2B5EF4-FFF2-40B4-BE49-F238E27FC236}">
                <a16:creationId xmlns:a16="http://schemas.microsoft.com/office/drawing/2014/main" id="{ED25CECE-2765-CD6B-47F1-E86F15AEE3DC}"/>
              </a:ext>
            </a:extLst>
          </p:cNvPr>
          <p:cNvSpPr/>
          <p:nvPr/>
        </p:nvSpPr>
        <p:spPr>
          <a:xfrm>
            <a:off x="1419786" y="1500093"/>
            <a:ext cx="9848288" cy="3107793"/>
          </a:xfrm>
          <a:custGeom>
            <a:avLst/>
            <a:gdLst>
              <a:gd name="connsiteX0" fmla="*/ 0 w 8743950"/>
              <a:gd name="connsiteY0" fmla="*/ 202992 h 3853486"/>
              <a:gd name="connsiteX1" fmla="*/ 3638550 w 8743950"/>
              <a:gd name="connsiteY1" fmla="*/ 361742 h 3853486"/>
              <a:gd name="connsiteX2" fmla="*/ 2984500 w 8743950"/>
              <a:gd name="connsiteY2" fmla="*/ 3530392 h 3853486"/>
              <a:gd name="connsiteX3" fmla="*/ 8743950 w 8743950"/>
              <a:gd name="connsiteY3" fmla="*/ 3676442 h 3853486"/>
            </a:gdLst>
            <a:ahLst/>
            <a:cxnLst>
              <a:cxn ang="0">
                <a:pos x="connsiteX0" y="connsiteY0"/>
              </a:cxn>
              <a:cxn ang="0">
                <a:pos x="connsiteX1" y="connsiteY1"/>
              </a:cxn>
              <a:cxn ang="0">
                <a:pos x="connsiteX2" y="connsiteY2"/>
              </a:cxn>
              <a:cxn ang="0">
                <a:pos x="connsiteX3" y="connsiteY3"/>
              </a:cxn>
            </a:cxnLst>
            <a:rect l="l" t="t" r="r" b="b"/>
            <a:pathLst>
              <a:path w="8743950" h="3853486">
                <a:moveTo>
                  <a:pt x="0" y="202992"/>
                </a:moveTo>
                <a:cubicBezTo>
                  <a:pt x="1570566" y="5083"/>
                  <a:pt x="3141133" y="-192825"/>
                  <a:pt x="3638550" y="361742"/>
                </a:cubicBezTo>
                <a:cubicBezTo>
                  <a:pt x="4135967" y="916309"/>
                  <a:pt x="2133600" y="2977942"/>
                  <a:pt x="2984500" y="3530392"/>
                </a:cubicBezTo>
                <a:cubicBezTo>
                  <a:pt x="3835400" y="4082842"/>
                  <a:pt x="7734300" y="3782275"/>
                  <a:pt x="8743950" y="3676442"/>
                </a:cubicBezTo>
              </a:path>
            </a:pathLst>
          </a:custGeom>
          <a:noFill/>
          <a:ln w="57150" cap="sq" cmpd="sng" algn="ctr">
            <a:solidFill>
              <a:schemeClr val="tx1">
                <a:lumMod val="60000"/>
                <a:lumOff val="40000"/>
              </a:schemeClr>
            </a:solidFill>
            <a:prstDash val="solid"/>
            <a:miter lim="800000"/>
            <a:tailEnd type="none"/>
          </a:ln>
          <a:effectLst/>
        </p:spPr>
        <p:txBody>
          <a:bodyPr rtlCol="0" anchor="ctr"/>
          <a:lstStyle/>
          <a:p>
            <a:pPr algn="ctr">
              <a:defRPr/>
            </a:pPr>
            <a:endParaRPr lang="hu-HU" kern="0">
              <a:solidFill>
                <a:srgbClr val="2E2E38"/>
              </a:solidFill>
            </a:endParaRPr>
          </a:p>
        </p:txBody>
      </p:sp>
      <p:sp>
        <p:nvSpPr>
          <p:cNvPr id="6" name="Flowchart: Connector 5">
            <a:extLst>
              <a:ext uri="{FF2B5EF4-FFF2-40B4-BE49-F238E27FC236}">
                <a16:creationId xmlns:a16="http://schemas.microsoft.com/office/drawing/2014/main" id="{0430459C-AB41-D29B-D0DF-F2D6195163B1}"/>
              </a:ext>
            </a:extLst>
          </p:cNvPr>
          <p:cNvSpPr/>
          <p:nvPr/>
        </p:nvSpPr>
        <p:spPr>
          <a:xfrm>
            <a:off x="1266824" y="1389838"/>
            <a:ext cx="540000" cy="540000"/>
          </a:xfrm>
          <a:prstGeom prst="flowChartConnector">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ja" kern="0" dirty="0">
                <a:solidFill>
                  <a:srgbClr val="2E2E38"/>
                </a:solidFill>
              </a:rPr>
              <a:t>1</a:t>
            </a:r>
          </a:p>
        </p:txBody>
      </p:sp>
      <p:sp>
        <p:nvSpPr>
          <p:cNvPr id="7" name="Flowchart: Connector 6">
            <a:extLst>
              <a:ext uri="{FF2B5EF4-FFF2-40B4-BE49-F238E27FC236}">
                <a16:creationId xmlns:a16="http://schemas.microsoft.com/office/drawing/2014/main" id="{C3E5A831-6147-4938-01B1-753A27D96394}"/>
              </a:ext>
            </a:extLst>
          </p:cNvPr>
          <p:cNvSpPr/>
          <p:nvPr/>
        </p:nvSpPr>
        <p:spPr>
          <a:xfrm>
            <a:off x="3242952" y="1276350"/>
            <a:ext cx="540000" cy="540000"/>
          </a:xfrm>
          <a:prstGeom prst="flowChartConnector">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ja" kern="0">
                <a:solidFill>
                  <a:srgbClr val="2E2E38"/>
                </a:solidFill>
              </a:rPr>
              <a:t>2</a:t>
            </a:r>
          </a:p>
        </p:txBody>
      </p:sp>
      <p:sp>
        <p:nvSpPr>
          <p:cNvPr id="8" name="Flowchart: Connector 7">
            <a:extLst>
              <a:ext uri="{FF2B5EF4-FFF2-40B4-BE49-F238E27FC236}">
                <a16:creationId xmlns:a16="http://schemas.microsoft.com/office/drawing/2014/main" id="{222459A8-03EE-0C97-51AB-3541645BA89C}"/>
              </a:ext>
            </a:extLst>
          </p:cNvPr>
          <p:cNvSpPr/>
          <p:nvPr/>
        </p:nvSpPr>
        <p:spPr>
          <a:xfrm>
            <a:off x="5299769" y="1733032"/>
            <a:ext cx="540000" cy="540000"/>
          </a:xfrm>
          <a:prstGeom prst="flowChartConnector">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ja" kern="0">
                <a:solidFill>
                  <a:srgbClr val="2E2E38"/>
                </a:solidFill>
              </a:rPr>
              <a:t>3</a:t>
            </a:r>
          </a:p>
        </p:txBody>
      </p:sp>
      <p:sp>
        <p:nvSpPr>
          <p:cNvPr id="9" name="Flowchart: Connector 8">
            <a:extLst>
              <a:ext uri="{FF2B5EF4-FFF2-40B4-BE49-F238E27FC236}">
                <a16:creationId xmlns:a16="http://schemas.microsoft.com/office/drawing/2014/main" id="{BB94FE25-7889-1E60-8D43-1AE79990175F}"/>
              </a:ext>
            </a:extLst>
          </p:cNvPr>
          <p:cNvSpPr/>
          <p:nvPr/>
        </p:nvSpPr>
        <p:spPr>
          <a:xfrm>
            <a:off x="4437566" y="3296280"/>
            <a:ext cx="540000" cy="540000"/>
          </a:xfrm>
          <a:prstGeom prst="flowChartConnector">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ja" kern="0">
                <a:solidFill>
                  <a:srgbClr val="2E2E38"/>
                </a:solidFill>
              </a:rPr>
              <a:t>4</a:t>
            </a:r>
          </a:p>
        </p:txBody>
      </p:sp>
      <p:sp>
        <p:nvSpPr>
          <p:cNvPr id="10" name="Flowchart: Connector 9">
            <a:extLst>
              <a:ext uri="{FF2B5EF4-FFF2-40B4-BE49-F238E27FC236}">
                <a16:creationId xmlns:a16="http://schemas.microsoft.com/office/drawing/2014/main" id="{5F0C89C9-3DC3-6E31-65AA-11FDA5E4A341}"/>
              </a:ext>
            </a:extLst>
          </p:cNvPr>
          <p:cNvSpPr/>
          <p:nvPr/>
        </p:nvSpPr>
        <p:spPr>
          <a:xfrm>
            <a:off x="5866754" y="4324441"/>
            <a:ext cx="540000" cy="540000"/>
          </a:xfrm>
          <a:prstGeom prst="flowChartConnector">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ja" kern="0">
                <a:solidFill>
                  <a:srgbClr val="2E2E38"/>
                </a:solidFill>
              </a:rPr>
              <a:t>5</a:t>
            </a:r>
          </a:p>
        </p:txBody>
      </p:sp>
      <p:sp>
        <p:nvSpPr>
          <p:cNvPr id="11" name="Flowchart: Connector 10">
            <a:extLst>
              <a:ext uri="{FF2B5EF4-FFF2-40B4-BE49-F238E27FC236}">
                <a16:creationId xmlns:a16="http://schemas.microsoft.com/office/drawing/2014/main" id="{DBD4F83B-0BF7-5846-3E09-C6208E71F8F6}"/>
              </a:ext>
            </a:extLst>
          </p:cNvPr>
          <p:cNvSpPr/>
          <p:nvPr/>
        </p:nvSpPr>
        <p:spPr>
          <a:xfrm>
            <a:off x="10169438" y="4237822"/>
            <a:ext cx="540000" cy="540000"/>
          </a:xfrm>
          <a:prstGeom prst="flowChartConnector">
            <a:avLst/>
          </a:prstGeom>
          <a:solidFill>
            <a:srgbClr val="FFE600"/>
          </a:solidFill>
          <a:ln w="12700" cap="sq" cmpd="sng" algn="ctr">
            <a:noFill/>
            <a:prstDash val="solid"/>
            <a:miter lim="800000"/>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ja" kern="0">
                <a:solidFill>
                  <a:srgbClr val="2E2E38"/>
                </a:solidFill>
              </a:rPr>
              <a:t>6</a:t>
            </a:r>
          </a:p>
        </p:txBody>
      </p:sp>
      <p:sp>
        <p:nvSpPr>
          <p:cNvPr id="12" name="Rectangle 11">
            <a:extLst>
              <a:ext uri="{FF2B5EF4-FFF2-40B4-BE49-F238E27FC236}">
                <a16:creationId xmlns:a16="http://schemas.microsoft.com/office/drawing/2014/main" id="{38A781CB-9910-C77C-3DB8-0A8C0D20DA85}"/>
              </a:ext>
            </a:extLst>
          </p:cNvPr>
          <p:cNvSpPr/>
          <p:nvPr/>
        </p:nvSpPr>
        <p:spPr>
          <a:xfrm>
            <a:off x="659380" y="2468239"/>
            <a:ext cx="1677765" cy="914399"/>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defRPr/>
            </a:pPr>
            <a:r>
              <a:rPr lang="ja" sz="1400" kern="0" dirty="0">
                <a:solidFill>
                  <a:prstClr val="white"/>
                </a:solidFill>
              </a:rPr>
              <a:t>規制の対象となる製品とポートフォリオのマッピング。</a:t>
            </a:r>
            <a:endParaRPr lang="hu-HU" sz="1400" kern="0" dirty="0">
              <a:solidFill>
                <a:prstClr val="white"/>
              </a:solidFill>
            </a:endParaRPr>
          </a:p>
        </p:txBody>
      </p:sp>
      <p:sp>
        <p:nvSpPr>
          <p:cNvPr id="13" name="Rectangle 12">
            <a:extLst>
              <a:ext uri="{FF2B5EF4-FFF2-40B4-BE49-F238E27FC236}">
                <a16:creationId xmlns:a16="http://schemas.microsoft.com/office/drawing/2014/main" id="{14A3A012-7BE2-3E45-CA93-2951B91FC0EC}"/>
              </a:ext>
            </a:extLst>
          </p:cNvPr>
          <p:cNvSpPr/>
          <p:nvPr/>
        </p:nvSpPr>
        <p:spPr>
          <a:xfrm>
            <a:off x="659380" y="2024115"/>
            <a:ext cx="1785250" cy="45364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r>
              <a:rPr lang="ja" sz="1400" kern="0" dirty="0">
                <a:solidFill>
                  <a:srgbClr val="FFE600"/>
                </a:solidFill>
              </a:rPr>
              <a:t>関連製品の特定</a:t>
            </a:r>
          </a:p>
        </p:txBody>
      </p:sp>
      <p:sp>
        <p:nvSpPr>
          <p:cNvPr id="14" name="Rectangle 13">
            <a:extLst>
              <a:ext uri="{FF2B5EF4-FFF2-40B4-BE49-F238E27FC236}">
                <a16:creationId xmlns:a16="http://schemas.microsoft.com/office/drawing/2014/main" id="{17A3B4DD-B0E1-131D-247D-12D0819D7704}"/>
              </a:ext>
            </a:extLst>
          </p:cNvPr>
          <p:cNvSpPr/>
          <p:nvPr/>
        </p:nvSpPr>
        <p:spPr>
          <a:xfrm>
            <a:off x="2792438" y="2154687"/>
            <a:ext cx="2040429" cy="590400"/>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600"/>
              </a:spcAft>
              <a:defRPr/>
            </a:pPr>
            <a:r>
              <a:rPr lang="ja" sz="1400" kern="0" dirty="0">
                <a:solidFill>
                  <a:prstClr val="white"/>
                </a:solidFill>
              </a:rPr>
              <a:t>関連製品のサプライヤーおよびビジネスパートナーに連絡し、コミュニケーションプロセスを確立します。</a:t>
            </a:r>
          </a:p>
        </p:txBody>
      </p:sp>
      <p:sp>
        <p:nvSpPr>
          <p:cNvPr id="15" name="Rectangle 14">
            <a:extLst>
              <a:ext uri="{FF2B5EF4-FFF2-40B4-BE49-F238E27FC236}">
                <a16:creationId xmlns:a16="http://schemas.microsoft.com/office/drawing/2014/main" id="{3FFEB600-92E7-B25F-DE52-0FF34EA65196}"/>
              </a:ext>
            </a:extLst>
          </p:cNvPr>
          <p:cNvSpPr/>
          <p:nvPr/>
        </p:nvSpPr>
        <p:spPr>
          <a:xfrm>
            <a:off x="2792438" y="1783177"/>
            <a:ext cx="1785250" cy="45364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r>
              <a:rPr lang="ja-JP" altLang="en-US" sz="1400" kern="0" dirty="0">
                <a:solidFill>
                  <a:srgbClr val="FFE600"/>
                </a:solidFill>
              </a:rPr>
              <a:t>連絡</a:t>
            </a:r>
            <a:r>
              <a:rPr lang="en-US" altLang="ja-JP" sz="1400" kern="0" dirty="0">
                <a:solidFill>
                  <a:srgbClr val="FFE600"/>
                </a:solidFill>
              </a:rPr>
              <a:t>	</a:t>
            </a:r>
            <a:endParaRPr lang="hu-HU" sz="1200" kern="0" dirty="0">
              <a:solidFill>
                <a:srgbClr val="FFE600"/>
              </a:solidFill>
            </a:endParaRPr>
          </a:p>
        </p:txBody>
      </p:sp>
      <p:sp>
        <p:nvSpPr>
          <p:cNvPr id="16" name="Rectangle 15">
            <a:extLst>
              <a:ext uri="{FF2B5EF4-FFF2-40B4-BE49-F238E27FC236}">
                <a16:creationId xmlns:a16="http://schemas.microsoft.com/office/drawing/2014/main" id="{68226ACB-B0C3-C5ED-29C9-8305531A71AD}"/>
              </a:ext>
            </a:extLst>
          </p:cNvPr>
          <p:cNvSpPr/>
          <p:nvPr/>
        </p:nvSpPr>
        <p:spPr>
          <a:xfrm>
            <a:off x="5937616" y="1947654"/>
            <a:ext cx="2521797" cy="914399"/>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600"/>
              </a:spcAft>
              <a:defRPr/>
            </a:pPr>
            <a:r>
              <a:rPr lang="ja" sz="1400" kern="0" dirty="0">
                <a:solidFill>
                  <a:prstClr val="white"/>
                </a:solidFill>
              </a:rPr>
              <a:t>関連製品の生産および主要パラメータに関するデータ収集プロセスを確立します。</a:t>
            </a:r>
          </a:p>
          <a:p>
            <a:pPr marL="171450" indent="-171450">
              <a:buSzPct val="110000"/>
              <a:buFont typeface="EYInterstate Light" panose="02000506000000020004" pitchFamily="2" charset="0"/>
              <a:buChar char="•"/>
              <a:defRPr/>
            </a:pPr>
            <a:r>
              <a:rPr lang="ja" sz="1400" kern="0" dirty="0">
                <a:solidFill>
                  <a:prstClr val="white"/>
                </a:solidFill>
              </a:rPr>
              <a:t>データ収集タスクへのリスク評価基準の統合 </a:t>
            </a:r>
            <a:endParaRPr lang="hu-HU" sz="1400" kern="0" dirty="0">
              <a:solidFill>
                <a:prstClr val="white"/>
              </a:solidFill>
            </a:endParaRPr>
          </a:p>
        </p:txBody>
      </p:sp>
      <p:sp>
        <p:nvSpPr>
          <p:cNvPr id="17" name="Rectangle 16">
            <a:extLst>
              <a:ext uri="{FF2B5EF4-FFF2-40B4-BE49-F238E27FC236}">
                <a16:creationId xmlns:a16="http://schemas.microsoft.com/office/drawing/2014/main" id="{C2CB8913-8E2D-10F1-4CE5-D18B9F125740}"/>
              </a:ext>
            </a:extLst>
          </p:cNvPr>
          <p:cNvSpPr/>
          <p:nvPr/>
        </p:nvSpPr>
        <p:spPr>
          <a:xfrm>
            <a:off x="5937616" y="1599360"/>
            <a:ext cx="1570860" cy="45364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r>
              <a:rPr lang="ja" sz="1400" kern="0" dirty="0">
                <a:solidFill>
                  <a:srgbClr val="FFE600"/>
                </a:solidFill>
              </a:rPr>
              <a:t>データ収集</a:t>
            </a:r>
          </a:p>
        </p:txBody>
      </p:sp>
      <p:sp>
        <p:nvSpPr>
          <p:cNvPr id="18" name="Rectangle 17">
            <a:extLst>
              <a:ext uri="{FF2B5EF4-FFF2-40B4-BE49-F238E27FC236}">
                <a16:creationId xmlns:a16="http://schemas.microsoft.com/office/drawing/2014/main" id="{1D5F437C-68C9-E7C9-66E6-01E0B3E1D2EB}"/>
              </a:ext>
            </a:extLst>
          </p:cNvPr>
          <p:cNvSpPr/>
          <p:nvPr/>
        </p:nvSpPr>
        <p:spPr>
          <a:xfrm>
            <a:off x="1841277" y="3516528"/>
            <a:ext cx="2521796" cy="1055137"/>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defRPr/>
            </a:pPr>
            <a:endParaRPr lang="hu-HU" sz="1400" kern="0" dirty="0">
              <a:solidFill>
                <a:prstClr val="white"/>
              </a:solidFill>
            </a:endParaRPr>
          </a:p>
          <a:p>
            <a:pPr algn="r">
              <a:defRPr/>
            </a:pPr>
            <a:r>
              <a:rPr lang="ja" sz="1400" kern="0" dirty="0">
                <a:solidFill>
                  <a:prstClr val="white"/>
                </a:solidFill>
              </a:rPr>
              <a:t>規則の基準に従って、関連製品に対して適切なリスク評価を実施します。</a:t>
            </a:r>
            <a:endParaRPr lang="hu-HU" sz="1400" kern="0" dirty="0">
              <a:solidFill>
                <a:prstClr val="white"/>
              </a:solidFill>
            </a:endParaRPr>
          </a:p>
        </p:txBody>
      </p:sp>
      <p:sp>
        <p:nvSpPr>
          <p:cNvPr id="19" name="Rectangle 18">
            <a:extLst>
              <a:ext uri="{FF2B5EF4-FFF2-40B4-BE49-F238E27FC236}">
                <a16:creationId xmlns:a16="http://schemas.microsoft.com/office/drawing/2014/main" id="{0D7D76A9-3A10-D51D-495A-B398EC43519F}"/>
              </a:ext>
            </a:extLst>
          </p:cNvPr>
          <p:cNvSpPr/>
          <p:nvPr/>
        </p:nvSpPr>
        <p:spPr>
          <a:xfrm>
            <a:off x="1505746" y="3371997"/>
            <a:ext cx="2277206" cy="45364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a:defRPr/>
            </a:pPr>
            <a:r>
              <a:rPr lang="ja" sz="1400" kern="0" dirty="0">
                <a:solidFill>
                  <a:srgbClr val="FFE600"/>
                </a:solidFill>
              </a:rPr>
              <a:t>リスク</a:t>
            </a:r>
            <a:r>
              <a:rPr lang="ja-JP" altLang="en-US" sz="1400" kern="0" dirty="0">
                <a:solidFill>
                  <a:srgbClr val="FFE600"/>
                </a:solidFill>
              </a:rPr>
              <a:t>評価</a:t>
            </a:r>
            <a:r>
              <a:rPr lang="ja" sz="1400" kern="0" dirty="0">
                <a:solidFill>
                  <a:srgbClr val="FFE600"/>
                </a:solidFill>
              </a:rPr>
              <a:t>の実施</a:t>
            </a:r>
          </a:p>
        </p:txBody>
      </p:sp>
      <p:sp>
        <p:nvSpPr>
          <p:cNvPr id="20" name="Rectangle 19">
            <a:extLst>
              <a:ext uri="{FF2B5EF4-FFF2-40B4-BE49-F238E27FC236}">
                <a16:creationId xmlns:a16="http://schemas.microsoft.com/office/drawing/2014/main" id="{6CD805A6-8A41-B71E-49DF-72A4BC028A49}"/>
              </a:ext>
            </a:extLst>
          </p:cNvPr>
          <p:cNvSpPr/>
          <p:nvPr/>
        </p:nvSpPr>
        <p:spPr>
          <a:xfrm>
            <a:off x="2223247" y="5189611"/>
            <a:ext cx="7207623" cy="138560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r>
              <a:rPr lang="ja" sz="1400" kern="0" dirty="0">
                <a:solidFill>
                  <a:prstClr val="white"/>
                </a:solidFill>
              </a:rPr>
              <a:t>関連製品の</a:t>
            </a:r>
            <a:r>
              <a:rPr lang="ja-JP" altLang="en-US" sz="1400" kern="0" dirty="0">
                <a:solidFill>
                  <a:prstClr val="white"/>
                </a:solidFill>
              </a:rPr>
              <a:t>コンプライアンス違反</a:t>
            </a:r>
            <a:r>
              <a:rPr lang="ja" sz="1400" kern="0" dirty="0">
                <a:solidFill>
                  <a:prstClr val="white"/>
                </a:solidFill>
              </a:rPr>
              <a:t>のリスクを効果的に軽減するためのポリシーと</a:t>
            </a:r>
            <a:r>
              <a:rPr lang="ja-JP" altLang="en-US" sz="1400" kern="0" dirty="0">
                <a:solidFill>
                  <a:prstClr val="white"/>
                </a:solidFill>
              </a:rPr>
              <a:t>管理策</a:t>
            </a:r>
            <a:r>
              <a:rPr lang="ja" sz="1400" kern="0" dirty="0">
                <a:solidFill>
                  <a:prstClr val="white"/>
                </a:solidFill>
              </a:rPr>
              <a:t>を</a:t>
            </a:r>
            <a:r>
              <a:rPr lang="ja-JP" altLang="en-US" sz="1400" kern="0" dirty="0">
                <a:solidFill>
                  <a:prstClr val="white"/>
                </a:solidFill>
              </a:rPr>
              <a:t>導入</a:t>
            </a:r>
            <a:r>
              <a:rPr lang="ja" sz="1400" kern="0" dirty="0">
                <a:solidFill>
                  <a:prstClr val="white"/>
                </a:solidFill>
              </a:rPr>
              <a:t>し</a:t>
            </a:r>
            <a:r>
              <a:rPr lang="ja-JP" altLang="en-US" sz="1400" kern="0" dirty="0">
                <a:solidFill>
                  <a:prstClr val="white"/>
                </a:solidFill>
              </a:rPr>
              <a:t>ます。以下の内容を含みます：</a:t>
            </a:r>
            <a:endParaRPr lang="ja" sz="1400" kern="0" dirty="0">
              <a:solidFill>
                <a:prstClr val="white"/>
              </a:solidFill>
            </a:endParaRPr>
          </a:p>
          <a:p>
            <a:pPr marL="171450" indent="-171450">
              <a:buSzPct val="110000"/>
              <a:buFont typeface="EYInterstate Light" panose="02000506000000020004" pitchFamily="2" charset="0"/>
              <a:buChar char="•"/>
              <a:defRPr/>
            </a:pPr>
            <a:r>
              <a:rPr lang="ja" sz="1400" kern="0" dirty="0">
                <a:solidFill>
                  <a:prstClr val="white"/>
                </a:solidFill>
              </a:rPr>
              <a:t>リスク管理モデル</a:t>
            </a:r>
          </a:p>
          <a:p>
            <a:pPr marL="171450" indent="-171450">
              <a:buSzPct val="110000"/>
              <a:buFont typeface="EYInterstate Light" panose="02000506000000020004" pitchFamily="2" charset="0"/>
              <a:buChar char="•"/>
              <a:defRPr/>
            </a:pPr>
            <a:r>
              <a:rPr lang="ja" sz="1400" kern="0" dirty="0">
                <a:solidFill>
                  <a:prstClr val="white"/>
                </a:solidFill>
              </a:rPr>
              <a:t>レポート作成プロセスを示</a:t>
            </a:r>
            <a:r>
              <a:rPr lang="ja-JP" altLang="en-US" sz="1400" kern="0" dirty="0">
                <a:solidFill>
                  <a:prstClr val="white"/>
                </a:solidFill>
              </a:rPr>
              <a:t>します</a:t>
            </a:r>
            <a:endParaRPr lang="ja" sz="1400" kern="0" dirty="0">
              <a:solidFill>
                <a:prstClr val="white"/>
              </a:solidFill>
            </a:endParaRPr>
          </a:p>
          <a:p>
            <a:pPr marL="171450" indent="-171450">
              <a:buSzPct val="110000"/>
              <a:buFont typeface="EYInterstate Light" panose="02000506000000020004" pitchFamily="2" charset="0"/>
              <a:buChar char="•"/>
              <a:defRPr/>
            </a:pPr>
            <a:r>
              <a:rPr lang="ja" sz="1400" kern="0" dirty="0">
                <a:solidFill>
                  <a:prstClr val="white"/>
                </a:solidFill>
              </a:rPr>
              <a:t>内部統制およびコンプライアンス管理プロセス</a:t>
            </a:r>
            <a:r>
              <a:rPr lang="ja-JP" altLang="en-US" sz="1400" kern="0" dirty="0">
                <a:solidFill>
                  <a:prstClr val="white"/>
                </a:solidFill>
              </a:rPr>
              <a:t>を</a:t>
            </a:r>
            <a:r>
              <a:rPr lang="ja" sz="1400" kern="0" dirty="0">
                <a:solidFill>
                  <a:prstClr val="white"/>
                </a:solidFill>
              </a:rPr>
              <a:t>開発</a:t>
            </a:r>
            <a:r>
              <a:rPr lang="ja-JP" altLang="en-US" sz="1400" kern="0" dirty="0">
                <a:solidFill>
                  <a:prstClr val="white"/>
                </a:solidFill>
              </a:rPr>
              <a:t>します</a:t>
            </a:r>
            <a:endParaRPr lang="ja" sz="1400" kern="0" dirty="0">
              <a:solidFill>
                <a:prstClr val="white"/>
              </a:solidFill>
            </a:endParaRPr>
          </a:p>
          <a:p>
            <a:pPr>
              <a:defRPr/>
            </a:pPr>
            <a:endParaRPr lang="hu-HU" sz="1400" kern="0" dirty="0">
              <a:solidFill>
                <a:prstClr val="white"/>
              </a:solidFill>
            </a:endParaRPr>
          </a:p>
          <a:p>
            <a:pPr>
              <a:defRPr/>
            </a:pPr>
            <a:r>
              <a:rPr lang="ja" sz="1400" kern="0" dirty="0">
                <a:solidFill>
                  <a:prstClr val="white"/>
                </a:solidFill>
                <a:sym typeface="Wingdings" panose="05000000000000000000" pitchFamily="2" charset="2"/>
              </a:rPr>
              <a:t>適切</a:t>
            </a:r>
            <a:r>
              <a:rPr lang="ja-JP" altLang="en-US" sz="1400" kern="0" dirty="0">
                <a:solidFill>
                  <a:prstClr val="white"/>
                </a:solidFill>
                <a:sym typeface="Wingdings" panose="05000000000000000000" pitchFamily="2" charset="2"/>
              </a:rPr>
              <a:t>に</a:t>
            </a:r>
            <a:r>
              <a:rPr lang="ja" sz="1400" kern="0" dirty="0">
                <a:solidFill>
                  <a:prstClr val="white"/>
                </a:solidFill>
                <a:sym typeface="Wingdings" panose="05000000000000000000" pitchFamily="2" charset="2"/>
              </a:rPr>
              <a:t>機能</a:t>
            </a:r>
            <a:r>
              <a:rPr lang="ja-JP" altLang="en-US" sz="1400" kern="0" dirty="0">
                <a:solidFill>
                  <a:prstClr val="white"/>
                </a:solidFill>
                <a:sym typeface="Wingdings" panose="05000000000000000000" pitchFamily="2" charset="2"/>
              </a:rPr>
              <a:t>しているかは</a:t>
            </a:r>
            <a:r>
              <a:rPr lang="ja" sz="1400" kern="0" dirty="0">
                <a:solidFill>
                  <a:prstClr val="white"/>
                </a:solidFill>
                <a:sym typeface="Wingdings" panose="05000000000000000000" pitchFamily="2" charset="2"/>
              </a:rPr>
              <a:t>、独立した監査機能によって</a:t>
            </a:r>
            <a:r>
              <a:rPr lang="ja-JP" altLang="en-US" sz="1400" kern="0" dirty="0">
                <a:solidFill>
                  <a:prstClr val="white"/>
                </a:solidFill>
                <a:sym typeface="Wingdings" panose="05000000000000000000" pitchFamily="2" charset="2"/>
              </a:rPr>
              <a:t>モニタリングされます</a:t>
            </a:r>
            <a:r>
              <a:rPr lang="ja" sz="1400" kern="0" dirty="0">
                <a:solidFill>
                  <a:prstClr val="white"/>
                </a:solidFill>
                <a:sym typeface="Wingdings" panose="05000000000000000000" pitchFamily="2" charset="2"/>
              </a:rPr>
              <a:t>。 </a:t>
            </a:r>
            <a:endParaRPr lang="hu-HU" sz="1400" kern="0" dirty="0">
              <a:solidFill>
                <a:prstClr val="white"/>
              </a:solidFill>
            </a:endParaRPr>
          </a:p>
        </p:txBody>
      </p:sp>
      <p:sp>
        <p:nvSpPr>
          <p:cNvPr id="21" name="Rectangle 20">
            <a:extLst>
              <a:ext uri="{FF2B5EF4-FFF2-40B4-BE49-F238E27FC236}">
                <a16:creationId xmlns:a16="http://schemas.microsoft.com/office/drawing/2014/main" id="{A8DC7806-E20D-F68C-3799-FD1B4B8B08D0}"/>
              </a:ext>
            </a:extLst>
          </p:cNvPr>
          <p:cNvSpPr/>
          <p:nvPr/>
        </p:nvSpPr>
        <p:spPr>
          <a:xfrm>
            <a:off x="2335181" y="4713354"/>
            <a:ext cx="4204769" cy="45364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defRPr/>
            </a:pPr>
            <a:r>
              <a:rPr lang="ja" sz="1400" kern="0" dirty="0">
                <a:solidFill>
                  <a:srgbClr val="FFE600"/>
                </a:solidFill>
              </a:rPr>
              <a:t>リスク低減策の導入</a:t>
            </a:r>
            <a:endParaRPr lang="hu-HU" sz="1400" kern="0" dirty="0">
              <a:solidFill>
                <a:srgbClr val="FFE600"/>
              </a:solidFill>
            </a:endParaRPr>
          </a:p>
        </p:txBody>
      </p:sp>
      <p:sp>
        <p:nvSpPr>
          <p:cNvPr id="22" name="Rectangle 21">
            <a:extLst>
              <a:ext uri="{FF2B5EF4-FFF2-40B4-BE49-F238E27FC236}">
                <a16:creationId xmlns:a16="http://schemas.microsoft.com/office/drawing/2014/main" id="{AE302CB1-4CD7-322A-E540-282CB02F1B30}"/>
              </a:ext>
            </a:extLst>
          </p:cNvPr>
          <p:cNvSpPr/>
          <p:nvPr/>
        </p:nvSpPr>
        <p:spPr>
          <a:xfrm>
            <a:off x="9003812" y="3909900"/>
            <a:ext cx="2706522" cy="426855"/>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600"/>
              </a:spcAft>
              <a:defRPr/>
            </a:pPr>
            <a:r>
              <a:rPr lang="ja" sz="1400" kern="0" dirty="0">
                <a:solidFill>
                  <a:prstClr val="white"/>
                </a:solidFill>
              </a:rPr>
              <a:t>デューデリジェンス</a:t>
            </a:r>
            <a:r>
              <a:rPr lang="ja-JP" altLang="en-US" sz="1400" kern="0" dirty="0">
                <a:solidFill>
                  <a:prstClr val="white"/>
                </a:solidFill>
              </a:rPr>
              <a:t>宣誓書を作成</a:t>
            </a:r>
            <a:endParaRPr lang="ja" sz="1400" kern="0" dirty="0">
              <a:solidFill>
                <a:prstClr val="white"/>
              </a:solidFill>
            </a:endParaRPr>
          </a:p>
        </p:txBody>
      </p:sp>
      <p:sp>
        <p:nvSpPr>
          <p:cNvPr id="23" name="Rectangle 22">
            <a:extLst>
              <a:ext uri="{FF2B5EF4-FFF2-40B4-BE49-F238E27FC236}">
                <a16:creationId xmlns:a16="http://schemas.microsoft.com/office/drawing/2014/main" id="{39A57F18-C2C8-0B30-2FE8-5B14FCBCAFEB}"/>
              </a:ext>
            </a:extLst>
          </p:cNvPr>
          <p:cNvSpPr/>
          <p:nvPr/>
        </p:nvSpPr>
        <p:spPr>
          <a:xfrm>
            <a:off x="9279297" y="3516528"/>
            <a:ext cx="2521796" cy="453646"/>
          </a:xfrm>
          <a:prstGeom prst="rect">
            <a:avLst/>
          </a:prstGeom>
          <a:noFill/>
          <a:ln w="12700" cap="sq" cmpd="sng" algn="ctr">
            <a:noFill/>
            <a:prstDash val="solid"/>
            <a:miter lim="800000"/>
            <a:tailEnd type="none"/>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r>
              <a:rPr lang="ja" sz="1400" kern="0" dirty="0">
                <a:solidFill>
                  <a:srgbClr val="FFE600"/>
                </a:solidFill>
              </a:rPr>
              <a:t>ドキュメンテーション</a:t>
            </a:r>
          </a:p>
        </p:txBody>
      </p:sp>
    </p:spTree>
    <p:extLst>
      <p:ext uri="{BB962C8B-B14F-4D97-AF65-F5344CB8AC3E}">
        <p14:creationId xmlns:p14="http://schemas.microsoft.com/office/powerpoint/2010/main" val="292075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3980-3A1A-48B3-91A1-661343E42A35}"/>
              </a:ext>
            </a:extLst>
          </p:cNvPr>
          <p:cNvSpPr>
            <a:spLocks noGrp="1"/>
          </p:cNvSpPr>
          <p:nvPr>
            <p:ph type="title"/>
          </p:nvPr>
        </p:nvSpPr>
        <p:spPr/>
        <p:txBody>
          <a:bodyPr/>
          <a:lstStyle/>
          <a:p>
            <a:r>
              <a:rPr lang="ja" sz="2400" dirty="0">
                <a:latin typeface="EYInterstate Light"/>
                <a:cs typeface="Arial"/>
              </a:rPr>
              <a:t>EUの森林伐採規制 - 違反した場合の影響</a:t>
            </a:r>
            <a:endParaRPr lang="en-US" sz="2400" dirty="0">
              <a:latin typeface="EYInterstate Light"/>
              <a:cs typeface="Arial"/>
            </a:endParaRPr>
          </a:p>
        </p:txBody>
      </p:sp>
      <p:sp>
        <p:nvSpPr>
          <p:cNvPr id="3" name="Text Placeholder 8">
            <a:extLst>
              <a:ext uri="{FF2B5EF4-FFF2-40B4-BE49-F238E27FC236}">
                <a16:creationId xmlns:a16="http://schemas.microsoft.com/office/drawing/2014/main" id="{39CDC975-7A32-1D01-0B89-4959AA02C6A6}"/>
              </a:ext>
            </a:extLst>
          </p:cNvPr>
          <p:cNvSpPr txBox="1">
            <a:spLocks/>
          </p:cNvSpPr>
          <p:nvPr/>
        </p:nvSpPr>
        <p:spPr>
          <a:xfrm>
            <a:off x="609599" y="1341437"/>
            <a:ext cx="11034713"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chemeClr val="tx2"/>
              </a:buClr>
              <a:buSzPct val="70000"/>
              <a:buNone/>
              <a:tabLst/>
              <a:defRPr/>
            </a:pPr>
            <a:r>
              <a:rPr lang="ja" sz="1800" b="1" kern="0" dirty="0">
                <a:solidFill>
                  <a:srgbClr val="F6F6FA"/>
                </a:solidFill>
                <a:latin typeface="EYInterstate Light"/>
              </a:rPr>
              <a:t>コンプライアンス違反は、次の</a:t>
            </a:r>
            <a:r>
              <a:rPr lang="ja-JP" altLang="en-US" sz="1800" b="1" kern="0" dirty="0">
                <a:solidFill>
                  <a:srgbClr val="F6F6FA"/>
                </a:solidFill>
                <a:latin typeface="EYInterstate Light"/>
              </a:rPr>
              <a:t>結果</a:t>
            </a:r>
            <a:r>
              <a:rPr lang="ja" sz="1800" b="1" kern="0" dirty="0">
                <a:solidFill>
                  <a:srgbClr val="F6F6FA"/>
                </a:solidFill>
                <a:latin typeface="EYInterstate Light"/>
              </a:rPr>
              <a:t>につながる可能性があります。</a:t>
            </a:r>
            <a:endParaRPr lang="en-GB" dirty="0"/>
          </a:p>
        </p:txBody>
      </p:sp>
      <p:sp>
        <p:nvSpPr>
          <p:cNvPr id="4" name="Text Placeholder 8">
            <a:extLst>
              <a:ext uri="{FF2B5EF4-FFF2-40B4-BE49-F238E27FC236}">
                <a16:creationId xmlns:a16="http://schemas.microsoft.com/office/drawing/2014/main" id="{9FAB1452-D12D-11F4-6BAE-74C5515F2B6B}"/>
              </a:ext>
            </a:extLst>
          </p:cNvPr>
          <p:cNvSpPr txBox="1">
            <a:spLocks/>
          </p:cNvSpPr>
          <p:nvPr/>
        </p:nvSpPr>
        <p:spPr>
          <a:xfrm>
            <a:off x="609598" y="2118906"/>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800"/>
              </a:spcAft>
              <a:buClr>
                <a:schemeClr val="tx2"/>
              </a:buClr>
              <a:buSzPct val="110000"/>
              <a:buFontTx/>
              <a:buChar char="•"/>
              <a:tabLst/>
              <a:defRPr/>
            </a:pPr>
            <a:r>
              <a:rPr lang="ja" sz="1800" b="0" kern="0" noProof="0" dirty="0">
                <a:solidFill>
                  <a:schemeClr val="tx2"/>
                </a:solidFill>
                <a:latin typeface="EYInterstate Light"/>
                <a:ea typeface="+mn-ea"/>
                <a:cs typeface="+mn-cs"/>
              </a:rPr>
              <a:t>罰金</a:t>
            </a:r>
            <a:r>
              <a:rPr lang="ja" sz="1800" b="0" kern="0" noProof="0" dirty="0">
                <a:solidFill>
                  <a:srgbClr val="F6F6FA"/>
                </a:solidFill>
                <a:latin typeface="EYInterstate Light"/>
                <a:ea typeface="+mn-ea"/>
                <a:cs typeface="+mn-cs"/>
              </a:rPr>
              <a:t>:</a:t>
            </a:r>
            <a:r>
              <a:rPr lang="ja" sz="1800" b="1" kern="0" noProof="0" dirty="0">
                <a:solidFill>
                  <a:srgbClr val="F6F6FA"/>
                </a:solidFill>
                <a:latin typeface="EYInterstate Light"/>
                <a:ea typeface="+mn-ea"/>
                <a:cs typeface="+mn-cs"/>
              </a:rPr>
              <a:t>EUの年間売上高の最大4%</a:t>
            </a:r>
            <a:r>
              <a:rPr lang="ja" sz="1800" b="0" kern="0" noProof="0" dirty="0">
                <a:solidFill>
                  <a:srgbClr val="F6F6FA"/>
                </a:solidFill>
                <a:latin typeface="EYInterstate Light"/>
                <a:ea typeface="+mn-ea"/>
                <a:cs typeface="+mn-cs"/>
              </a:rPr>
              <a:t>(または加盟国の裁量によりそれ以上)の罰金、およびいかなる場合も、</a:t>
            </a:r>
            <a:r>
              <a:rPr lang="ja-JP" altLang="en-US" sz="1800" b="0" kern="0" noProof="0" dirty="0">
                <a:solidFill>
                  <a:srgbClr val="F6F6FA"/>
                </a:solidFill>
                <a:latin typeface="EYInterstate Light"/>
                <a:ea typeface="+mn-ea"/>
                <a:cs typeface="+mn-cs"/>
              </a:rPr>
              <a:t>コンプライアンス</a:t>
            </a:r>
            <a:r>
              <a:rPr lang="ja" sz="1800" b="0" kern="0" noProof="0" dirty="0">
                <a:solidFill>
                  <a:srgbClr val="F6F6FA"/>
                </a:solidFill>
                <a:latin typeface="EYInterstate Light"/>
                <a:ea typeface="+mn-ea"/>
                <a:cs typeface="+mn-cs"/>
              </a:rPr>
              <a:t>違反から得られる潜在的な経済的利益を超える罰金</a:t>
            </a:r>
            <a:endParaRPr lang="en-GB" dirty="0"/>
          </a:p>
        </p:txBody>
      </p:sp>
      <p:sp>
        <p:nvSpPr>
          <p:cNvPr id="5" name="Text Placeholder 8">
            <a:extLst>
              <a:ext uri="{FF2B5EF4-FFF2-40B4-BE49-F238E27FC236}">
                <a16:creationId xmlns:a16="http://schemas.microsoft.com/office/drawing/2014/main" id="{2DF4E281-3397-50D6-D6FC-E259781ABB4C}"/>
              </a:ext>
            </a:extLst>
          </p:cNvPr>
          <p:cNvSpPr txBox="1">
            <a:spLocks/>
          </p:cNvSpPr>
          <p:nvPr/>
        </p:nvSpPr>
        <p:spPr>
          <a:xfrm>
            <a:off x="4416956" y="2118906"/>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800"/>
              </a:spcAft>
              <a:buClr>
                <a:schemeClr val="tx2"/>
              </a:buClr>
              <a:buSzPct val="110000"/>
              <a:buFontTx/>
              <a:buChar char="•"/>
              <a:tabLst/>
              <a:defRPr/>
            </a:pPr>
            <a:r>
              <a:rPr lang="ja-JP" altLang="en-US" sz="1800" kern="0" dirty="0">
                <a:solidFill>
                  <a:schemeClr val="tx2"/>
                </a:solidFill>
                <a:latin typeface="EYInterstate Light"/>
              </a:rPr>
              <a:t>事業停止</a:t>
            </a:r>
            <a:r>
              <a:rPr lang="ja" sz="1800" kern="0" dirty="0">
                <a:solidFill>
                  <a:schemeClr val="tx2"/>
                </a:solidFill>
                <a:latin typeface="EYInterstate Light"/>
              </a:rPr>
              <a:t>:</a:t>
            </a:r>
          </a:p>
          <a:p>
            <a:pPr lvl="1">
              <a:spcBef>
                <a:spcPts val="0"/>
              </a:spcBef>
              <a:spcAft>
                <a:spcPts val="800"/>
              </a:spcAft>
              <a:buSzPct val="110000"/>
              <a:buFontTx/>
              <a:buChar char="•"/>
              <a:defRPr/>
            </a:pPr>
            <a:r>
              <a:rPr lang="ja" sz="1600" b="0" kern="0" noProof="0" dirty="0">
                <a:solidFill>
                  <a:srgbClr val="F6F6FA"/>
                </a:solidFill>
                <a:latin typeface="EYInterstate Light"/>
                <a:ea typeface="+mn-ea"/>
                <a:cs typeface="+mn-cs"/>
              </a:rPr>
              <a:t>問題の</a:t>
            </a:r>
            <a:r>
              <a:rPr lang="ja" sz="1600" b="1" kern="0" noProof="0" dirty="0">
                <a:solidFill>
                  <a:schemeClr val="tx2"/>
                </a:solidFill>
                <a:latin typeface="EYInterstate Light"/>
                <a:ea typeface="+mn-ea"/>
                <a:cs typeface="+mn-cs"/>
              </a:rPr>
              <a:t>商品</a:t>
            </a:r>
            <a:r>
              <a:rPr lang="ja" sz="1600" b="0" kern="0" noProof="0" dirty="0">
                <a:solidFill>
                  <a:schemeClr val="tx2"/>
                </a:solidFill>
                <a:latin typeface="EYInterstate Light"/>
                <a:ea typeface="+mn-ea"/>
                <a:cs typeface="+mn-cs"/>
              </a:rPr>
              <a:t>やそこから生み出された収益</a:t>
            </a:r>
            <a:r>
              <a:rPr lang="ja-JP" altLang="en-US" sz="1600" b="0" kern="0" noProof="0" dirty="0">
                <a:solidFill>
                  <a:schemeClr val="tx2"/>
                </a:solidFill>
                <a:latin typeface="EYInterstate Light"/>
                <a:ea typeface="+mn-ea"/>
                <a:cs typeface="+mn-cs"/>
              </a:rPr>
              <a:t>の押収</a:t>
            </a:r>
            <a:r>
              <a:rPr lang="ja" sz="1600" b="0" kern="0" noProof="0" dirty="0">
                <a:solidFill>
                  <a:srgbClr val="F6F6FA"/>
                </a:solidFill>
                <a:latin typeface="EYInterstate Light"/>
                <a:ea typeface="+mn-ea"/>
                <a:cs typeface="+mn-cs"/>
              </a:rPr>
              <a:t>などのその他の罰則。  調達手続きと公的融資からの</a:t>
            </a:r>
            <a:r>
              <a:rPr lang="ja" sz="1600" b="1" kern="0" noProof="0" dirty="0">
                <a:solidFill>
                  <a:schemeClr val="tx2"/>
                </a:solidFill>
                <a:latin typeface="EYInterstate Light"/>
                <a:ea typeface="+mn-ea"/>
                <a:cs typeface="+mn-cs"/>
              </a:rPr>
              <a:t>除外</a:t>
            </a:r>
            <a:endParaRPr lang="hu-HU" sz="1600" b="0" kern="0" noProof="0" dirty="0">
              <a:solidFill>
                <a:srgbClr val="F6F6FA"/>
              </a:solidFill>
              <a:latin typeface="EYInterstate Light"/>
              <a:ea typeface="+mn-ea"/>
              <a:cs typeface="+mn-cs"/>
            </a:endParaRPr>
          </a:p>
          <a:p>
            <a:pPr lvl="1">
              <a:spcBef>
                <a:spcPts val="0"/>
              </a:spcBef>
              <a:spcAft>
                <a:spcPts val="800"/>
              </a:spcAft>
              <a:buSzPct val="110000"/>
              <a:buFontTx/>
              <a:buChar char="•"/>
              <a:defRPr/>
            </a:pPr>
            <a:r>
              <a:rPr lang="ja" sz="1600" b="0" kern="0" noProof="0" dirty="0">
                <a:solidFill>
                  <a:srgbClr val="F6F6FA"/>
                </a:solidFill>
                <a:latin typeface="EYInterstate Light"/>
                <a:ea typeface="+mn-ea"/>
                <a:cs typeface="+mn-cs"/>
              </a:rPr>
              <a:t>EU市場への製品の</a:t>
            </a:r>
            <a:r>
              <a:rPr lang="ja" sz="1600" b="1" kern="0" noProof="0" dirty="0">
                <a:solidFill>
                  <a:schemeClr val="tx2"/>
                </a:solidFill>
                <a:latin typeface="EYInterstate Light"/>
                <a:ea typeface="+mn-ea"/>
                <a:cs typeface="+mn-cs"/>
              </a:rPr>
              <a:t>販売を</a:t>
            </a:r>
            <a:r>
              <a:rPr lang="ja" sz="1600" b="0" kern="0" noProof="0" dirty="0">
                <a:solidFill>
                  <a:schemeClr val="tx2"/>
                </a:solidFill>
                <a:latin typeface="EYInterstate Light"/>
                <a:ea typeface="+mn-ea"/>
                <a:cs typeface="+mn-cs"/>
              </a:rPr>
              <a:t>一時的に禁止</a:t>
            </a:r>
            <a:endParaRPr lang="en-GB" dirty="0"/>
          </a:p>
        </p:txBody>
      </p:sp>
      <p:sp>
        <p:nvSpPr>
          <p:cNvPr id="6" name="Text Placeholder 8">
            <a:extLst>
              <a:ext uri="{FF2B5EF4-FFF2-40B4-BE49-F238E27FC236}">
                <a16:creationId xmlns:a16="http://schemas.microsoft.com/office/drawing/2014/main" id="{E6446272-5FE9-41CF-E5B2-D3729F533054}"/>
              </a:ext>
            </a:extLst>
          </p:cNvPr>
          <p:cNvSpPr txBox="1">
            <a:spLocks/>
          </p:cNvSpPr>
          <p:nvPr/>
        </p:nvSpPr>
        <p:spPr>
          <a:xfrm>
            <a:off x="8224313" y="2118906"/>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800"/>
              </a:spcAft>
              <a:buClr>
                <a:schemeClr val="tx2"/>
              </a:buClr>
              <a:buSzPct val="110000"/>
              <a:buFontTx/>
              <a:buChar char="•"/>
              <a:tabLst/>
              <a:defRPr/>
            </a:pPr>
            <a:r>
              <a:rPr lang="ja" sz="1800" b="0" kern="0" noProof="0" dirty="0">
                <a:solidFill>
                  <a:srgbClr val="F6F6FA"/>
                </a:solidFill>
                <a:latin typeface="EYInterstate Light"/>
                <a:ea typeface="+mn-ea"/>
                <a:cs typeface="+mn-cs"/>
              </a:rPr>
              <a:t>加盟国法</a:t>
            </a:r>
            <a:r>
              <a:rPr lang="ja-JP" altLang="en-US" sz="1800" b="0" kern="0" noProof="0" dirty="0">
                <a:solidFill>
                  <a:srgbClr val="F6F6FA"/>
                </a:solidFill>
                <a:latin typeface="EYInterstate Light"/>
                <a:ea typeface="+mn-ea"/>
                <a:cs typeface="+mn-cs"/>
              </a:rPr>
              <a:t>に基づき、</a:t>
            </a:r>
            <a:r>
              <a:rPr lang="ja-JP" altLang="en-US" sz="1800" kern="0" dirty="0">
                <a:solidFill>
                  <a:srgbClr val="F6F6FA"/>
                </a:solidFill>
                <a:latin typeface="EYInterstate Light"/>
              </a:rPr>
              <a:t>マネージングディレクター</a:t>
            </a:r>
            <a:r>
              <a:rPr lang="ja" sz="1800" b="0" kern="0" noProof="0" dirty="0">
                <a:solidFill>
                  <a:srgbClr val="F6F6FA"/>
                </a:solidFill>
                <a:latin typeface="EYInterstate Light"/>
                <a:ea typeface="+mn-ea"/>
                <a:cs typeface="+mn-cs"/>
              </a:rPr>
              <a:t>のコンプライアンス違反の場合の</a:t>
            </a:r>
            <a:r>
              <a:rPr lang="ja" sz="1800" b="1" kern="0" noProof="0" dirty="0">
                <a:solidFill>
                  <a:schemeClr val="tx2"/>
                </a:solidFill>
                <a:latin typeface="EYInterstate Light"/>
                <a:ea typeface="+mn-ea"/>
                <a:cs typeface="+mn-cs"/>
              </a:rPr>
              <a:t>個人的</a:t>
            </a:r>
            <a:r>
              <a:rPr lang="ja-JP" altLang="en-US" sz="1800" b="1" kern="0" noProof="0" dirty="0">
                <a:solidFill>
                  <a:schemeClr val="tx2"/>
                </a:solidFill>
                <a:latin typeface="EYInterstate Light"/>
                <a:ea typeface="+mn-ea"/>
                <a:cs typeface="+mn-cs"/>
              </a:rPr>
              <a:t>な</a:t>
            </a:r>
            <a:r>
              <a:rPr lang="ja" sz="1800" b="1" kern="0" noProof="0" dirty="0">
                <a:solidFill>
                  <a:schemeClr val="tx2"/>
                </a:solidFill>
                <a:latin typeface="EYInterstate Light"/>
                <a:ea typeface="+mn-ea"/>
                <a:cs typeface="+mn-cs"/>
              </a:rPr>
              <a:t>責任 </a:t>
            </a:r>
          </a:p>
          <a:p>
            <a:pPr>
              <a:spcBef>
                <a:spcPts val="1800"/>
              </a:spcBef>
              <a:spcAft>
                <a:spcPts val="1800"/>
              </a:spcAft>
              <a:buSzPct val="110000"/>
              <a:buFontTx/>
              <a:buChar char="•"/>
            </a:pPr>
            <a:endParaRPr lang="en-GB" dirty="0"/>
          </a:p>
          <a:p>
            <a:pPr>
              <a:spcBef>
                <a:spcPts val="1800"/>
              </a:spcBef>
              <a:spcAft>
                <a:spcPts val="1800"/>
              </a:spcAft>
              <a:buSzPct val="110000"/>
              <a:buFontTx/>
              <a:buChar char="•"/>
            </a:pPr>
            <a:endParaRPr lang="en-GB" dirty="0"/>
          </a:p>
        </p:txBody>
      </p:sp>
      <p:cxnSp>
        <p:nvCxnSpPr>
          <p:cNvPr id="8" name="Straight Connector 7">
            <a:extLst>
              <a:ext uri="{FF2B5EF4-FFF2-40B4-BE49-F238E27FC236}">
                <a16:creationId xmlns:a16="http://schemas.microsoft.com/office/drawing/2014/main" id="{ADBB5FAE-6F63-170A-5E0A-702299FE1C3D}"/>
              </a:ext>
            </a:extLst>
          </p:cNvPr>
          <p:cNvCxnSpPr/>
          <p:nvPr/>
        </p:nvCxnSpPr>
        <p:spPr>
          <a:xfrm>
            <a:off x="4223277" y="1771650"/>
            <a:ext cx="0" cy="4385023"/>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22C82B9-DD77-4085-4A84-82D8A841BC9B}"/>
              </a:ext>
            </a:extLst>
          </p:cNvPr>
          <p:cNvCxnSpPr/>
          <p:nvPr/>
        </p:nvCxnSpPr>
        <p:spPr>
          <a:xfrm>
            <a:off x="8030635" y="1815752"/>
            <a:ext cx="0" cy="4385023"/>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Tree>
    <p:custDataLst>
      <p:custData r:id="rId1"/>
    </p:custDataLst>
    <p:extLst>
      <p:ext uri="{BB962C8B-B14F-4D97-AF65-F5344CB8AC3E}">
        <p14:creationId xmlns:p14="http://schemas.microsoft.com/office/powerpoint/2010/main" val="184204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3980-3A1A-48B3-91A1-661343E42A35}"/>
              </a:ext>
            </a:extLst>
          </p:cNvPr>
          <p:cNvSpPr>
            <a:spLocks noGrp="1"/>
          </p:cNvSpPr>
          <p:nvPr>
            <p:ph type="title"/>
          </p:nvPr>
        </p:nvSpPr>
        <p:spPr/>
        <p:txBody>
          <a:bodyPr/>
          <a:lstStyle/>
          <a:p>
            <a:r>
              <a:rPr lang="ja" sz="2400" dirty="0">
                <a:latin typeface="EYInterstate Light"/>
                <a:cs typeface="Arial"/>
              </a:rPr>
              <a:t>EUの森林伐採規制 – 次のステップ</a:t>
            </a:r>
            <a:endParaRPr lang="en-US" sz="2400" dirty="0">
              <a:latin typeface="EYInterstate Light"/>
              <a:cs typeface="Arial"/>
            </a:endParaRPr>
          </a:p>
        </p:txBody>
      </p:sp>
      <p:sp>
        <p:nvSpPr>
          <p:cNvPr id="3" name="Text Placeholder 8">
            <a:extLst>
              <a:ext uri="{FF2B5EF4-FFF2-40B4-BE49-F238E27FC236}">
                <a16:creationId xmlns:a16="http://schemas.microsoft.com/office/drawing/2014/main" id="{39CDC975-7A32-1D01-0B89-4959AA02C6A6}"/>
              </a:ext>
            </a:extLst>
          </p:cNvPr>
          <p:cNvSpPr txBox="1">
            <a:spLocks/>
          </p:cNvSpPr>
          <p:nvPr/>
        </p:nvSpPr>
        <p:spPr>
          <a:xfrm>
            <a:off x="609600" y="1341437"/>
            <a:ext cx="10980738"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chemeClr val="tx2"/>
              </a:buClr>
              <a:buSzPct val="70000"/>
              <a:buNone/>
              <a:tabLst/>
              <a:defRPr/>
            </a:pPr>
            <a:r>
              <a:rPr lang="ja-JP" altLang="en-US" sz="1800" kern="0" dirty="0">
                <a:solidFill>
                  <a:srgbClr val="F6F6FA"/>
                </a:solidFill>
                <a:latin typeface="Calibri" panose="020F0502020204030204" pitchFamily="34" charset="0"/>
                <a:cs typeface="Calibri" panose="020F0502020204030204" pitchFamily="34" charset="0"/>
              </a:rPr>
              <a:t>すぐできる</a:t>
            </a:r>
            <a:r>
              <a:rPr lang="ja" sz="1800" kern="0" dirty="0">
                <a:solidFill>
                  <a:srgbClr val="F6F6FA"/>
                </a:solidFill>
                <a:latin typeface="Calibri" panose="020F0502020204030204" pitchFamily="34" charset="0"/>
                <a:cs typeface="Calibri" panose="020F0502020204030204" pitchFamily="34" charset="0"/>
              </a:rPr>
              <a:t>次のステップ:</a:t>
            </a:r>
            <a:endParaRPr lang="en-GB" dirty="0">
              <a:latin typeface="Calibri" panose="020F0502020204030204" pitchFamily="34" charset="0"/>
              <a:cs typeface="Calibri" panose="020F0502020204030204" pitchFamily="34" charset="0"/>
            </a:endParaRPr>
          </a:p>
        </p:txBody>
      </p:sp>
      <p:sp>
        <p:nvSpPr>
          <p:cNvPr id="4" name="Text Placeholder 8">
            <a:extLst>
              <a:ext uri="{FF2B5EF4-FFF2-40B4-BE49-F238E27FC236}">
                <a16:creationId xmlns:a16="http://schemas.microsoft.com/office/drawing/2014/main" id="{3E56F7F4-03D7-2DA7-9D6A-F246C081D2BC}"/>
              </a:ext>
            </a:extLst>
          </p:cNvPr>
          <p:cNvSpPr txBox="1">
            <a:spLocks/>
          </p:cNvSpPr>
          <p:nvPr/>
        </p:nvSpPr>
        <p:spPr>
          <a:xfrm>
            <a:off x="612777" y="2132985"/>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1800"/>
              </a:spcAft>
              <a:buNone/>
            </a:pPr>
            <a:r>
              <a:rPr lang="ja" sz="3200" dirty="0">
                <a:solidFill>
                  <a:schemeClr val="tx2"/>
                </a:solidFill>
                <a:effectLst/>
                <a:latin typeface="+mn-lt"/>
                <a:ea typeface="Calibri" panose="020F0502020204030204" pitchFamily="34" charset="0"/>
                <a:cs typeface="Times New Roman" panose="02020603050405020304" pitchFamily="18" charset="0"/>
              </a:rPr>
              <a:t>1|</a:t>
            </a:r>
          </a:p>
          <a:p>
            <a:pPr marL="0" indent="0">
              <a:spcBef>
                <a:spcPts val="1800"/>
              </a:spcBef>
              <a:spcAft>
                <a:spcPts val="1800"/>
              </a:spcAft>
              <a:buNone/>
            </a:pPr>
            <a:r>
              <a:rPr lang="ja" sz="1800" dirty="0">
                <a:effectLst/>
                <a:latin typeface="+mn-lt"/>
                <a:ea typeface="Calibri" panose="020F0502020204030204" pitchFamily="34" charset="0"/>
                <a:cs typeface="Times New Roman" panose="02020603050405020304" pitchFamily="18" charset="0"/>
              </a:rPr>
              <a:t>貴社の製品が新しい規制の影響を受ける可能性があるかどうかを今すぐ評価し、</a:t>
            </a:r>
            <a:endParaRPr lang="en-GB" sz="1600" dirty="0">
              <a:latin typeface="+mn-lt"/>
            </a:endParaRPr>
          </a:p>
        </p:txBody>
      </p:sp>
      <p:cxnSp>
        <p:nvCxnSpPr>
          <p:cNvPr id="5" name="Straight Connector 4">
            <a:extLst>
              <a:ext uri="{FF2B5EF4-FFF2-40B4-BE49-F238E27FC236}">
                <a16:creationId xmlns:a16="http://schemas.microsoft.com/office/drawing/2014/main" id="{DA7994AE-9242-E7E1-5CCC-800394C0CA43}"/>
              </a:ext>
            </a:extLst>
          </p:cNvPr>
          <p:cNvCxnSpPr/>
          <p:nvPr/>
        </p:nvCxnSpPr>
        <p:spPr>
          <a:xfrm>
            <a:off x="4223277" y="1771650"/>
            <a:ext cx="0" cy="4385023"/>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CDD3862-52C3-67EF-2242-123200A90A44}"/>
              </a:ext>
            </a:extLst>
          </p:cNvPr>
          <p:cNvCxnSpPr/>
          <p:nvPr/>
        </p:nvCxnSpPr>
        <p:spPr>
          <a:xfrm>
            <a:off x="8030635" y="1815752"/>
            <a:ext cx="0" cy="4385023"/>
          </a:xfrm>
          <a:prstGeom prst="line">
            <a:avLst/>
          </a:prstGeom>
          <a:ln w="9525">
            <a:solidFill>
              <a:schemeClr val="tx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8">
            <a:extLst>
              <a:ext uri="{FF2B5EF4-FFF2-40B4-BE49-F238E27FC236}">
                <a16:creationId xmlns:a16="http://schemas.microsoft.com/office/drawing/2014/main" id="{E64F05FF-37CF-669D-61C2-9CDA4A72382B}"/>
              </a:ext>
            </a:extLst>
          </p:cNvPr>
          <p:cNvSpPr txBox="1">
            <a:spLocks/>
          </p:cNvSpPr>
          <p:nvPr/>
        </p:nvSpPr>
        <p:spPr>
          <a:xfrm>
            <a:off x="4413778" y="2133600"/>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1800"/>
              </a:spcAft>
              <a:buNone/>
            </a:pPr>
            <a:r>
              <a:rPr lang="ja" sz="3200" dirty="0">
                <a:solidFill>
                  <a:schemeClr val="tx2"/>
                </a:solidFill>
                <a:effectLst/>
                <a:latin typeface="+mn-lt"/>
                <a:ea typeface="Calibri" panose="020F0502020204030204" pitchFamily="34" charset="0"/>
                <a:cs typeface="Times New Roman" panose="02020603050405020304" pitchFamily="18" charset="0"/>
              </a:rPr>
              <a:t>2|</a:t>
            </a:r>
          </a:p>
          <a:p>
            <a:pPr marL="0" indent="0">
              <a:spcBef>
                <a:spcPts val="1800"/>
              </a:spcBef>
              <a:spcAft>
                <a:spcPts val="1800"/>
              </a:spcAft>
              <a:buNone/>
            </a:pPr>
            <a:r>
              <a:rPr lang="ja" sz="1800" dirty="0">
                <a:effectLst/>
                <a:latin typeface="+mn-lt"/>
                <a:ea typeface="Calibri" panose="020F0502020204030204" pitchFamily="34" charset="0"/>
                <a:cs typeface="Times New Roman" panose="02020603050405020304" pitchFamily="18" charset="0"/>
              </a:rPr>
              <a:t>サプライヤーからどのようなデータを収集する必要があるか</a:t>
            </a:r>
            <a:r>
              <a:rPr lang="ja-JP" altLang="en-US" sz="1800" dirty="0">
                <a:effectLst/>
                <a:latin typeface="+mn-lt"/>
                <a:ea typeface="Calibri" panose="020F0502020204030204" pitchFamily="34" charset="0"/>
                <a:cs typeface="Times New Roman" panose="02020603050405020304" pitchFamily="18" charset="0"/>
              </a:rPr>
              <a:t>確認し</a:t>
            </a:r>
            <a:endParaRPr lang="en-GB" sz="1600" dirty="0">
              <a:latin typeface="+mn-lt"/>
            </a:endParaRPr>
          </a:p>
        </p:txBody>
      </p:sp>
      <p:sp>
        <p:nvSpPr>
          <p:cNvPr id="8" name="Text Placeholder 8">
            <a:extLst>
              <a:ext uri="{FF2B5EF4-FFF2-40B4-BE49-F238E27FC236}">
                <a16:creationId xmlns:a16="http://schemas.microsoft.com/office/drawing/2014/main" id="{69717606-E5AC-09E9-E904-AB2ED6A7FA88}"/>
              </a:ext>
            </a:extLst>
          </p:cNvPr>
          <p:cNvSpPr txBox="1">
            <a:spLocks/>
          </p:cNvSpPr>
          <p:nvPr/>
        </p:nvSpPr>
        <p:spPr>
          <a:xfrm>
            <a:off x="8224313" y="2133600"/>
            <a:ext cx="3420000" cy="4346982"/>
          </a:xfrm>
          <a:prstGeom prst="rect">
            <a:avLst/>
          </a:prstGeom>
        </p:spPr>
        <p:txBody>
          <a:bodyPr lIns="0" tIns="0" rIns="0" bIns="0" anchor="t"/>
          <a:lst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1800"/>
              </a:spcAft>
              <a:buNone/>
            </a:pPr>
            <a:r>
              <a:rPr lang="ja" sz="32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3|</a:t>
            </a:r>
          </a:p>
          <a:p>
            <a:pPr marL="0" indent="0">
              <a:spcBef>
                <a:spcPts val="1800"/>
              </a:spcBef>
              <a:spcAft>
                <a:spcPts val="1800"/>
              </a:spcAft>
              <a:buNone/>
            </a:pPr>
            <a:r>
              <a:rPr lang="ja" sz="1800" dirty="0">
                <a:latin typeface="Calibri" panose="020F0502020204030204" pitchFamily="34" charset="0"/>
                <a:cs typeface="Calibri" panose="020F0502020204030204" pitchFamily="34" charset="0"/>
              </a:rPr>
              <a:t>履行すべき義務</a:t>
            </a:r>
            <a:r>
              <a:rPr lang="ja-JP" altLang="en-US" sz="1800" dirty="0">
                <a:latin typeface="Calibri" panose="020F0502020204030204" pitchFamily="34" charset="0"/>
                <a:cs typeface="Calibri" panose="020F0502020204030204" pitchFamily="34" charset="0"/>
              </a:rPr>
              <a:t>を</a:t>
            </a:r>
            <a:r>
              <a:rPr lang="ja" sz="1800" dirty="0">
                <a:latin typeface="Calibri" panose="020F0502020204030204" pitchFamily="34" charset="0"/>
                <a:cs typeface="Calibri" panose="020F0502020204030204" pitchFamily="34" charset="0"/>
              </a:rPr>
              <a:t>理解</a:t>
            </a:r>
            <a:r>
              <a:rPr lang="ja-JP" altLang="en-US" sz="1800" dirty="0">
                <a:latin typeface="Calibri" panose="020F0502020204030204" pitchFamily="34" charset="0"/>
                <a:cs typeface="Calibri" panose="020F0502020204030204" pitchFamily="34" charset="0"/>
              </a:rPr>
              <a:t>する</a:t>
            </a:r>
            <a:endParaRPr lang="ja" sz="1800" dirty="0">
              <a:latin typeface="Calibri" panose="020F0502020204030204" pitchFamily="34" charset="0"/>
              <a:cs typeface="Calibri" panose="020F0502020204030204" pitchFamily="34" charset="0"/>
            </a:endParaRPr>
          </a:p>
          <a:p>
            <a:pPr marL="356616" lvl="1" indent="0">
              <a:spcBef>
                <a:spcPts val="1800"/>
              </a:spcBef>
              <a:spcAft>
                <a:spcPts val="1800"/>
              </a:spcAft>
              <a:buNone/>
            </a:pPr>
            <a:endParaRPr lang="en-GB" sz="1600" dirty="0">
              <a:latin typeface="Calibri" panose="020F0502020204030204" pitchFamily="34" charset="0"/>
              <a:cs typeface="Calibri" panose="020F0502020204030204" pitchFamily="34" charset="0"/>
            </a:endParaRPr>
          </a:p>
        </p:txBody>
      </p:sp>
    </p:spTree>
    <p:custDataLst>
      <p:custData r:id="rId1"/>
    </p:custDataLst>
    <p:extLst>
      <p:ext uri="{BB962C8B-B14F-4D97-AF65-F5344CB8AC3E}">
        <p14:creationId xmlns:p14="http://schemas.microsoft.com/office/powerpoint/2010/main" val="171481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5216F-CF06-B91B-E83C-648327E6399E}"/>
              </a:ext>
            </a:extLst>
          </p:cNvPr>
          <p:cNvSpPr txBox="1"/>
          <p:nvPr/>
        </p:nvSpPr>
        <p:spPr>
          <a:xfrm>
            <a:off x="598372" y="748722"/>
            <a:ext cx="4067017" cy="2108269"/>
          </a:xfrm>
          <a:prstGeom prst="rect">
            <a:avLst/>
          </a:prstGeom>
          <a:noFill/>
        </p:spPr>
        <p:txBody>
          <a:bodyPr wrap="square" lIns="0" tIns="0" rIns="0" bIns="0" rtlCol="0">
            <a:spAutoFit/>
          </a:bodyPr>
          <a:lstStyle/>
          <a:p>
            <a:pPr lvl="0">
              <a:spcAft>
                <a:spcPts val="600"/>
              </a:spcAft>
              <a:buClr>
                <a:srgbClr val="FFD200"/>
              </a:buClr>
              <a:buSzPct val="70000"/>
              <a:defRPr/>
            </a:pPr>
            <a:r>
              <a:rPr lang="ja" sz="1200" b="1" kern="0" dirty="0">
                <a:solidFill>
                  <a:srgbClr val="FFE600"/>
                </a:solidFill>
                <a:latin typeface="EYInterstate" panose="02000503020000020004" pitchFamily="2" charset="0"/>
              </a:rPr>
              <a:t>EY  </a:t>
            </a:r>
            <a:r>
              <a:rPr lang="ja" sz="1200" kern="0" dirty="0">
                <a:solidFill>
                  <a:srgbClr val="FFE600"/>
                </a:solidFill>
                <a:latin typeface="EYInterstate" panose="02000503020000020004" pitchFamily="2" charset="0"/>
                <a:cs typeface="Arial"/>
              </a:rPr>
              <a:t>の| より良い社会の構築</a:t>
            </a:r>
            <a:endParaRPr lang="en-US" sz="1200" kern="0" dirty="0">
              <a:solidFill>
                <a:srgbClr val="FFE600"/>
              </a:solidFill>
              <a:latin typeface="EYInterstate" panose="02000503020000020004" pitchFamily="2" charset="0"/>
              <a:cs typeface="Arial"/>
            </a:endParaRPr>
          </a:p>
          <a:p>
            <a:endParaRPr lang="en-US" sz="1000" b="1" dirty="0">
              <a:solidFill>
                <a:schemeClr val="bg1"/>
              </a:solidFill>
              <a:latin typeface="EYInterstate Light" pitchFamily="2" charset="0"/>
            </a:endParaRPr>
          </a:p>
          <a:p>
            <a:pPr lvl="0">
              <a:buClr>
                <a:srgbClr val="FFD200"/>
              </a:buClr>
              <a:buSzPct val="70000"/>
              <a:defRPr/>
            </a:pPr>
            <a:r>
              <a:rPr lang="ja" sz="1000" kern="0" dirty="0">
                <a:solidFill>
                  <a:srgbClr val="FFFFFF"/>
                </a:solidFill>
                <a:latin typeface="EYInterstate" panose="02000503020000020004" pitchFamily="2" charset="0"/>
              </a:rPr>
              <a:t>EYは、より良い社会の構築を目指し、クライアント、人々、社会に長期的な価値を創造し、</a:t>
            </a:r>
            <a:br>
              <a:rPr lang="pl-PL" sz="1000" kern="0" dirty="0">
                <a:solidFill>
                  <a:srgbClr val="FFFFFF"/>
                </a:solidFill>
                <a:latin typeface="EYInterstate" panose="02000503020000020004" pitchFamily="2" charset="0"/>
              </a:rPr>
            </a:br>
            <a:r>
              <a:rPr lang="ja" sz="1000" kern="0" dirty="0">
                <a:solidFill>
                  <a:srgbClr val="FFFFFF"/>
                </a:solidFill>
                <a:latin typeface="EYInterstate" panose="02000503020000020004" pitchFamily="2" charset="0"/>
              </a:rPr>
              <a:t>資本市場における信頼を築くことに貢献しています。</a:t>
            </a:r>
            <a:endParaRPr lang="pl-PL" sz="1000" kern="0" dirty="0">
              <a:solidFill>
                <a:srgbClr val="FFFFFF"/>
              </a:solidFill>
              <a:latin typeface="EYInterstate" panose="02000503020000020004" pitchFamily="2" charset="0"/>
            </a:endParaRPr>
          </a:p>
          <a:p>
            <a:pPr lvl="0">
              <a:buClr>
                <a:srgbClr val="FFD200"/>
              </a:buClr>
              <a:buSzPct val="70000"/>
              <a:defRPr/>
            </a:pPr>
            <a:endParaRPr lang="pl-PL" sz="1000" kern="0" dirty="0">
              <a:solidFill>
                <a:srgbClr val="FFFFFF"/>
              </a:solidFill>
              <a:latin typeface="EYInterstate" panose="02000503020000020004" pitchFamily="2" charset="0"/>
            </a:endParaRPr>
          </a:p>
          <a:p>
            <a:pPr lvl="0">
              <a:buClr>
                <a:srgbClr val="FFD200"/>
              </a:buClr>
              <a:buSzPct val="70000"/>
              <a:defRPr/>
            </a:pPr>
            <a:r>
              <a:rPr lang="ja" sz="1000" kern="0" dirty="0">
                <a:solidFill>
                  <a:srgbClr val="FFFFFF"/>
                </a:solidFill>
                <a:latin typeface="EYInterstate" panose="02000503020000020004" pitchFamily="2" charset="0"/>
              </a:rPr>
              <a:t>データとテクノロジーを駆使して、150カ国以上で展開するEYの多様なチームが</a:t>
            </a:r>
            <a:br>
              <a:rPr lang="pl-PL" sz="1000" kern="0" dirty="0">
                <a:solidFill>
                  <a:srgbClr val="FFFFFF"/>
                </a:solidFill>
                <a:latin typeface="EYInterstate" panose="02000503020000020004" pitchFamily="2" charset="0"/>
              </a:rPr>
            </a:br>
            <a:r>
              <a:rPr lang="ja" sz="1000" kern="0" dirty="0">
                <a:solidFill>
                  <a:srgbClr val="FFFFFF"/>
                </a:solidFill>
                <a:latin typeface="EYInterstate" panose="02000503020000020004" pitchFamily="2" charset="0"/>
              </a:rPr>
              <a:t>、保証を通じて信頼を提供し、クライアントの成長、変革、業務運営を支援しています。 </a:t>
            </a:r>
            <a:endParaRPr lang="pl-PL" sz="1000" kern="0" dirty="0">
              <a:solidFill>
                <a:srgbClr val="FFFFFF"/>
              </a:solidFill>
              <a:latin typeface="EYInterstate" panose="02000503020000020004" pitchFamily="2" charset="0"/>
            </a:endParaRPr>
          </a:p>
          <a:p>
            <a:pPr lvl="0">
              <a:buClr>
                <a:srgbClr val="FFD200"/>
              </a:buClr>
              <a:buSzPct val="70000"/>
              <a:defRPr/>
            </a:pPr>
            <a:endParaRPr lang="pl-PL" sz="1000" kern="0" dirty="0">
              <a:solidFill>
                <a:srgbClr val="FFFFFF"/>
              </a:solidFill>
              <a:latin typeface="EYInterstate" panose="02000503020000020004" pitchFamily="2" charset="0"/>
            </a:endParaRPr>
          </a:p>
          <a:p>
            <a:pPr lvl="0">
              <a:buClr>
                <a:srgbClr val="FFD200"/>
              </a:buClr>
              <a:buSzPct val="70000"/>
              <a:defRPr/>
            </a:pPr>
            <a:r>
              <a:rPr lang="ja" sz="1000" kern="0" dirty="0">
                <a:solidFill>
                  <a:srgbClr val="FFFFFF"/>
                </a:solidFill>
                <a:latin typeface="EYInterstate" panose="02000503020000020004" pitchFamily="2" charset="0"/>
              </a:rPr>
              <a:t>EYのチームは、アシュアランス、コンサルティング、法律、戦略、税務、取引の分野を横断して、今日の世界が直面している複雑な問題に対する新たな答えを見つけるために、より良い質問をします。 </a:t>
            </a:r>
          </a:p>
        </p:txBody>
      </p:sp>
      <p:sp>
        <p:nvSpPr>
          <p:cNvPr id="4" name="TextBox 3">
            <a:extLst>
              <a:ext uri="{FF2B5EF4-FFF2-40B4-BE49-F238E27FC236}">
                <a16:creationId xmlns:a16="http://schemas.microsoft.com/office/drawing/2014/main" id="{0070E52A-145E-7470-6CD9-DC0D6172D1E2}"/>
              </a:ext>
            </a:extLst>
          </p:cNvPr>
          <p:cNvSpPr txBox="1"/>
          <p:nvPr/>
        </p:nvSpPr>
        <p:spPr>
          <a:xfrm>
            <a:off x="598372" y="3103947"/>
            <a:ext cx="4067017" cy="1615827"/>
          </a:xfrm>
          <a:prstGeom prst="rect">
            <a:avLst/>
          </a:prstGeom>
          <a:noFill/>
        </p:spPr>
        <p:txBody>
          <a:bodyPr wrap="square" lIns="0" tIns="0" rIns="0" bIns="0" rtlCol="0">
            <a:spAutoFit/>
          </a:bodyPr>
          <a:lstStyle/>
          <a:p>
            <a:r>
              <a:rPr lang="ja" sz="700" kern="0" dirty="0">
                <a:solidFill>
                  <a:srgbClr val="FFFFFF"/>
                </a:solidFill>
                <a:latin typeface="+mj-lt"/>
              </a:rPr>
              <a:t>EYは、アーンスト・アンド・ヤング・グローバル・リミテッドのメンバーファームのうち、1社または複数をグローバル組織とし、それぞれが独立した法人である企業を指します。アーンスト・アンド・ヤング・グローバル・リミテッド(Ernst &amp; Young Global Limited)は、英国の保証有限責任会社であり、クライアントにサービスを提供していません。EYが個人データを収集および使用する方法に関する情報、およびデータ保護法に基づく個人の権利の説明については、ey.com/privacy で入手できます。EYのメンバーファームは、現地の法律で禁止されている法律業務は行いません。 </a:t>
            </a:r>
            <a:endParaRPr lang="pl-PL" sz="700" kern="0" dirty="0">
              <a:solidFill>
                <a:srgbClr val="FFFFFF"/>
              </a:solidFill>
              <a:latin typeface="+mj-lt"/>
            </a:endParaRPr>
          </a:p>
          <a:p>
            <a:endParaRPr lang="pl-PL" sz="700" kern="0" dirty="0">
              <a:solidFill>
                <a:srgbClr val="FFFFFF"/>
              </a:solidFill>
              <a:latin typeface="+mj-lt"/>
            </a:endParaRPr>
          </a:p>
          <a:p>
            <a:r>
              <a:rPr lang="ja" sz="700" kern="0" dirty="0">
                <a:solidFill>
                  <a:srgbClr val="FFFFFF"/>
                </a:solidFill>
                <a:latin typeface="+mj-lt"/>
              </a:rPr>
              <a:t>私たちの組織の詳細については、ey.com をご覧ください。</a:t>
            </a:r>
            <a:endParaRPr lang="pl-PL" sz="700" kern="0" dirty="0">
              <a:solidFill>
                <a:srgbClr val="FFFFFF"/>
              </a:solidFill>
              <a:latin typeface="+mj-lt"/>
            </a:endParaRPr>
          </a:p>
          <a:p>
            <a:endParaRPr lang="pl-PL" sz="700" kern="0" dirty="0">
              <a:solidFill>
                <a:srgbClr val="FFFFFF"/>
              </a:solidFill>
              <a:latin typeface="+mj-lt"/>
            </a:endParaRPr>
          </a:p>
          <a:p>
            <a:r>
              <a:rPr lang="ja" sz="700" kern="0" dirty="0">
                <a:solidFill>
                  <a:srgbClr val="FFFFFF"/>
                </a:solidFill>
                <a:latin typeface="+mj-lt"/>
              </a:rPr>
              <a:t>© 2024 EYGMリミテッド。</a:t>
            </a:r>
            <a:br>
              <a:rPr lang="pl-PL" sz="700" kern="0" dirty="0">
                <a:solidFill>
                  <a:srgbClr val="FFFFFF"/>
                </a:solidFill>
                <a:latin typeface="+mj-lt"/>
              </a:rPr>
            </a:br>
            <a:r>
              <a:rPr lang="ja" sz="700" kern="0" dirty="0">
                <a:solidFill>
                  <a:srgbClr val="FFFFFF"/>
                </a:solidFill>
                <a:latin typeface="+mj-lt"/>
              </a:rPr>
              <a:t>無断複写・転載を禁じます。</a:t>
            </a:r>
          </a:p>
          <a:p>
            <a:endParaRPr lang="pl-PL" sz="700" dirty="0">
              <a:solidFill>
                <a:schemeClr val="bg1"/>
              </a:solidFill>
              <a:latin typeface="EYInterstate Light" pitchFamily="2" charset="0"/>
            </a:endParaRPr>
          </a:p>
          <a:p>
            <a:r>
              <a:rPr lang="ja" sz="700" dirty="0">
                <a:solidFill>
                  <a:schemeClr val="bg1"/>
                </a:solidFill>
                <a:latin typeface="EYInterstate Light" pitchFamily="2" charset="0"/>
              </a:rPr>
              <a:t>この資料は、一般的な情報提供のみを目的として作成されており、会計、税務、またはその他の専門的なアドバイスとして依拠することを意図したものではありません。具体的なアドバイスについては、アドバイザーに相談してください。</a:t>
            </a:r>
          </a:p>
        </p:txBody>
      </p:sp>
    </p:spTree>
    <p:custDataLst>
      <p:custData r:id="rId1"/>
    </p:custDataLst>
    <p:extLst>
      <p:ext uri="{BB962C8B-B14F-4D97-AF65-F5344CB8AC3E}">
        <p14:creationId xmlns:p14="http://schemas.microsoft.com/office/powerpoint/2010/main" val="16086019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 name="EYLAYOUT" val="Whit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WT9ejcgeCZ_2oaECBJvp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 dark background">
  <a:themeElements>
    <a:clrScheme name="Custom 2">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FFE600"/>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1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8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Presentation1" id="{74DB486A-8BCA-41A9-896D-732E399D6F8D}" vid="{7983FDC7-FE5C-4FEC-BA95-9634766F15E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df7a490-0dd1-405f-b7f4-ae4e6ada5c00">
      <UserInfo>
        <DisplayName>Charlene Glenister</DisplayName>
        <AccountId>13</AccountId>
        <AccountType/>
      </UserInfo>
      <UserInfo>
        <DisplayName>Everyone</DisplayName>
        <AccountId>10</AccountId>
        <AccountType/>
      </UserInfo>
      <UserInfo>
        <DisplayName>SharingLinks.55813abf-03fb-441d-965a-4166f9c72f8d.Flexible.f7662959-5889-4354-a352-1a2e58761ee7</DisplayName>
        <AccountId>18</AccountId>
        <AccountType/>
      </UserInfo>
      <UserInfo>
        <DisplayName>Limited Access System Group For List 49b84e8d-fd21-407e-a9bb-a624786bff81</DisplayName>
        <AccountId>19</AccountId>
        <AccountType/>
      </UserInfo>
      <UserInfo>
        <DisplayName>NT Service\spsearch</DisplayName>
        <AccountId>12</AccountId>
        <AccountType/>
      </UserInfo>
      <UserInfo>
        <DisplayName>Lauriane Lorge</DisplayName>
        <AccountId>11</AccountId>
        <AccountType/>
      </UserInfo>
      <UserInfo>
        <DisplayName>Limited Access System Group For Web adf7a490-0dd1-405f-b7f4-ae4e6ada5c00</DisplayName>
        <AccountId>20</AccountId>
        <AccountType/>
      </UserInfo>
      <UserInfo>
        <DisplayName>Ana Fallas Conejo</DisplayName>
        <AccountId>21</AccountId>
        <AccountType/>
      </UserInfo>
      <UserInfo>
        <DisplayName>Arathi I S</DisplayName>
        <AccountId>26</AccountId>
        <AccountType/>
      </UserInfo>
      <UserInfo>
        <DisplayName>Laura Jordt</DisplayName>
        <AccountId>108</AccountId>
        <AccountType/>
      </UserInfo>
      <UserInfo>
        <DisplayName>Sebastian Wurzberger</DisplayName>
        <AccountId>17</AccountId>
        <AccountType/>
      </UserInfo>
      <UserInfo>
        <DisplayName>Nathan Richards</DisplayName>
        <AccountId>15</AccountId>
        <AccountType/>
      </UserInfo>
      <UserInfo>
        <DisplayName>Jean-Baptiste J Barberot</DisplayName>
        <AccountId>124</AccountId>
        <AccountType/>
      </UserInfo>
      <UserInfo>
        <DisplayName>Markus Merdian</DisplayName>
        <AccountId>145</AccountId>
        <AccountType/>
      </UserInfo>
      <UserInfo>
        <DisplayName>Markus Jüttner</DisplayName>
        <AccountId>116</AccountId>
        <AccountType/>
      </UserInfo>
    </SharedWithUsers>
    <TaxCatchAll xmlns="adf7a490-0dd1-405f-b7f4-ae4e6ada5c00" xsi:nil="true"/>
    <lcf76f155ced4ddcb4097134ff3c332f xmlns="49b84e8d-fd21-407e-a9bb-a624786bff81">
      <Terms xmlns="http://schemas.microsoft.com/office/infopath/2007/PartnerControls"/>
    </lcf76f155ced4ddcb4097134ff3c332f>
  </documentManagement>
</p:properties>
</file>

<file path=customXml/item10.xml><?xml version="1.0" encoding="utf-8"?>
<DcR_SlideID>9bc88fac-9632-4b1d-94d7-2230380c1d0d</DcR_SlideID>
</file>

<file path=customXml/item11.xml><?xml version="1.0" encoding="utf-8"?>
<DcR_SlideID>fddd7906-8dc8-460a-b8c9-fbd5b53df732</DcR_SlideID>
</file>

<file path=customXml/item12.xml><?xml version="1.0" encoding="utf-8"?>
<DcR_SlideID>521dcf52-ac66-4569-b4e4-98fbc3da35e8</DcR_SlideID>
</file>

<file path=customXml/item2.xml><?xml version="1.0" encoding="utf-8"?>
<ct:contentTypeSchema xmlns:ct="http://schemas.microsoft.com/office/2006/metadata/contentType" xmlns:ma="http://schemas.microsoft.com/office/2006/metadata/properties/metaAttributes" ct:_="" ma:_="" ma:contentTypeName="Document" ma:contentTypeID="0x0101008225F2FC496074428935F65E4E38236D" ma:contentTypeVersion="13" ma:contentTypeDescription="Create a new document." ma:contentTypeScope="" ma:versionID="742b2796dd360d19ecf954c45229430a">
  <xsd:schema xmlns:xsd="http://www.w3.org/2001/XMLSchema" xmlns:xs="http://www.w3.org/2001/XMLSchema" xmlns:p="http://schemas.microsoft.com/office/2006/metadata/properties" xmlns:ns2="49b84e8d-fd21-407e-a9bb-a624786bff81" xmlns:ns3="adf7a490-0dd1-405f-b7f4-ae4e6ada5c00" targetNamespace="http://schemas.microsoft.com/office/2006/metadata/properties" ma:root="true" ma:fieldsID="2c4fad90fb1c46a134c71ef1c4795a0f" ns2:_="" ns3:_="">
    <xsd:import namespace="49b84e8d-fd21-407e-a9bb-a624786bff81"/>
    <xsd:import namespace="adf7a490-0dd1-405f-b7f4-ae4e6ada5c0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84e8d-fd21-407e-a9bb-a624786bff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f7a490-0dd1-405f-b7f4-ae4e6ada5c0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2de7587-b3ab-435a-9802-90c1938750c6}" ma:internalName="TaxCatchAll" ma:showField="CatchAllData" ma:web="adf7a490-0dd1-405f-b7f4-ae4e6ada5c0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DcR_SlideID>fbdb8049-d483-4eb0-8a74-026bb05a131c</DcR_SlideID>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DcR_SlideID>63ff3bc8-e3c1-4dd8-b502-f303303092a9</DcR_SlideID>
</file>

<file path=customXml/item6.xml><?xml version="1.0" encoding="utf-8"?>
<DcR_SlideID>925607d6-a1d7-444b-aee9-23610458ba74</DcR_SlideID>
</file>

<file path=customXml/item7.xml><?xml version="1.0" encoding="utf-8"?>
<DcR_SlideID>9bc88fac-9632-4b1d-94d7-2230380c1d0d</DcR_SlideID>
</file>

<file path=customXml/item8.xml><?xml version="1.0" encoding="utf-8"?>
<DcR_SlideID>9bc88fac-9632-4b1d-94d7-2230380c1d0d</DcR_SlideID>
</file>

<file path=customXml/item9.xml><?xml version="1.0" encoding="utf-8"?>
<DcR_SlideID>9bc88fac-9632-4b1d-94d7-2230380c1d0d</DcR_SlideID>
</file>

<file path=customXml/itemProps1.xml><?xml version="1.0" encoding="utf-8"?>
<ds:datastoreItem xmlns:ds="http://schemas.openxmlformats.org/officeDocument/2006/customXml" ds:itemID="{9510EC18-C4FF-48CD-9693-45393E00AF76}">
  <ds:schemaRefs>
    <ds:schemaRef ds:uri="http://schemas.microsoft.com/office/2006/documentManagement/types"/>
    <ds:schemaRef ds:uri="49b84e8d-fd21-407e-a9bb-a624786bff81"/>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adf7a490-0dd1-405f-b7f4-ae4e6ada5c00"/>
    <ds:schemaRef ds:uri="http://www.w3.org/XML/1998/namespace"/>
    <ds:schemaRef ds:uri="http://purl.org/dc/dcmitype/"/>
  </ds:schemaRefs>
</ds:datastoreItem>
</file>

<file path=customXml/itemProps10.xml><?xml version="1.0" encoding="utf-8"?>
<ds:datastoreItem xmlns:ds="http://schemas.openxmlformats.org/officeDocument/2006/customXml" ds:itemID="{10E45C0B-09BD-422C-93E9-94DF4E7582D1}">
  <ds:schemaRefs/>
</ds:datastoreItem>
</file>

<file path=customXml/itemProps11.xml><?xml version="1.0" encoding="utf-8"?>
<ds:datastoreItem xmlns:ds="http://schemas.openxmlformats.org/officeDocument/2006/customXml" ds:itemID="{F38C5CD4-81F0-41F0-ABDB-6EE3ED393A7D}">
  <ds:schemaRefs/>
</ds:datastoreItem>
</file>

<file path=customXml/itemProps12.xml><?xml version="1.0" encoding="utf-8"?>
<ds:datastoreItem xmlns:ds="http://schemas.openxmlformats.org/officeDocument/2006/customXml" ds:itemID="{303A9334-BD03-4178-8208-5D56FB5F2E64}">
  <ds:schemaRefs/>
</ds:datastoreItem>
</file>

<file path=customXml/itemProps2.xml><?xml version="1.0" encoding="utf-8"?>
<ds:datastoreItem xmlns:ds="http://schemas.openxmlformats.org/officeDocument/2006/customXml" ds:itemID="{1E03913C-334E-451F-ADDB-D814DF8956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b84e8d-fd21-407e-a9bb-a624786bff81"/>
    <ds:schemaRef ds:uri="adf7a490-0dd1-405f-b7f4-ae4e6ada5c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2661D5-081F-4F8E-9C73-439736530010}">
  <ds:schemaRefs/>
</ds:datastoreItem>
</file>

<file path=customXml/itemProps4.xml><?xml version="1.0" encoding="utf-8"?>
<ds:datastoreItem xmlns:ds="http://schemas.openxmlformats.org/officeDocument/2006/customXml" ds:itemID="{01EB7E17-22E4-4CEF-B553-25D333531102}">
  <ds:schemaRefs>
    <ds:schemaRef ds:uri="http://schemas.microsoft.com/sharepoint/v3/contenttype/forms"/>
  </ds:schemaRefs>
</ds:datastoreItem>
</file>

<file path=customXml/itemProps5.xml><?xml version="1.0" encoding="utf-8"?>
<ds:datastoreItem xmlns:ds="http://schemas.openxmlformats.org/officeDocument/2006/customXml" ds:itemID="{9AE917A4-96F8-430D-A5B5-B1856F01E3D9}">
  <ds:schemaRefs/>
</ds:datastoreItem>
</file>

<file path=customXml/itemProps6.xml><?xml version="1.0" encoding="utf-8"?>
<ds:datastoreItem xmlns:ds="http://schemas.openxmlformats.org/officeDocument/2006/customXml" ds:itemID="{D857EF41-6C7D-4F27-B2F2-70D058F5B9F5}">
  <ds:schemaRefs/>
</ds:datastoreItem>
</file>

<file path=customXml/itemProps7.xml><?xml version="1.0" encoding="utf-8"?>
<ds:datastoreItem xmlns:ds="http://schemas.openxmlformats.org/officeDocument/2006/customXml" ds:itemID="{8F00B67C-F1FA-4467-8F1F-9563BE16AD20}">
  <ds:schemaRefs/>
</ds:datastoreItem>
</file>

<file path=customXml/itemProps8.xml><?xml version="1.0" encoding="utf-8"?>
<ds:datastoreItem xmlns:ds="http://schemas.openxmlformats.org/officeDocument/2006/customXml" ds:itemID="{2BE6DC45-9845-459A-9F80-848A62413B6B}">
  <ds:schemaRefs/>
</ds:datastoreItem>
</file>

<file path=customXml/itemProps9.xml><?xml version="1.0" encoding="utf-8"?>
<ds:datastoreItem xmlns:ds="http://schemas.openxmlformats.org/officeDocument/2006/customXml" ds:itemID="{C4FE3974-628B-4F48-9543-3CFD6477F5CA}">
  <ds:schemaRefs/>
</ds:datastoreItem>
</file>

<file path=docProps/app.xml><?xml version="1.0" encoding="utf-8"?>
<Properties xmlns="http://schemas.openxmlformats.org/officeDocument/2006/extended-properties" xmlns:vt="http://schemas.openxmlformats.org/officeDocument/2006/docPropsVTypes">
  <Template/>
  <TotalTime>0</TotalTime>
  <Words>932</Words>
  <Application>Microsoft Office PowerPoint</Application>
  <PresentationFormat>ユーザー設定</PresentationFormat>
  <Paragraphs>77</Paragraphs>
  <Slides>7</Slides>
  <Notes>2</Notes>
  <HiddenSlides>0</HiddenSlides>
  <MMClips>0</MMClips>
  <ScaleCrop>false</ScaleCrop>
  <HeadingPairs>
    <vt:vector size="8" baseType="variant">
      <vt:variant>
        <vt:lpstr>使用されているフォント</vt:lpstr>
      </vt:variant>
      <vt:variant>
        <vt:i4>6</vt:i4>
      </vt:variant>
      <vt:variant>
        <vt:lpstr>テーマ</vt:lpstr>
      </vt:variant>
      <vt:variant>
        <vt:i4>3</vt:i4>
      </vt:variant>
      <vt:variant>
        <vt:lpstr>埋め込まれた OLE サーバー</vt:lpstr>
      </vt:variant>
      <vt:variant>
        <vt:i4>1</vt:i4>
      </vt:variant>
      <vt:variant>
        <vt:lpstr>スライド タイトル</vt:lpstr>
      </vt:variant>
      <vt:variant>
        <vt:i4>7</vt:i4>
      </vt:variant>
    </vt:vector>
  </HeadingPairs>
  <TitlesOfParts>
    <vt:vector size="17" baseType="lpstr">
      <vt:lpstr>EYInterstate-Regular</vt:lpstr>
      <vt:lpstr>Arial</vt:lpstr>
      <vt:lpstr>Calibri</vt:lpstr>
      <vt:lpstr>EYInterstate</vt:lpstr>
      <vt:lpstr>EYInterstate Light</vt:lpstr>
      <vt:lpstr>Georgia Pro</vt:lpstr>
      <vt:lpstr>EY dark background</vt:lpstr>
      <vt:lpstr>1_EY dark background</vt:lpstr>
      <vt:lpstr>8_EY dark background</vt:lpstr>
      <vt:lpstr>think-cell Slide</vt:lpstr>
      <vt:lpstr>PowerPoint プレゼンテーション</vt:lpstr>
      <vt:lpstr>EUの森林伐採規制–概要</vt:lpstr>
      <vt:lpstr>EUの森林伐採規制 - 製品の範囲</vt:lpstr>
      <vt:lpstr>EUの森林伐採規制 – 義務</vt:lpstr>
      <vt:lpstr>EUの森林伐採規制 - 違反した場合の影響</vt:lpstr>
      <vt:lpstr>EUの森林伐採規制 – 次のステップ</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 2.0 Essentials - 2021年11月</dc:title>
  <dc:creator/>
  <cp:keywords>TAL 2.0 エッセンシャル</cp:keywords>
  <cp:lastModifiedBy/>
  <cp:revision>214</cp:revision>
  <dcterms:created xsi:type="dcterms:W3CDTF">2016-03-16T05:57:48Z</dcterms:created>
  <dcterms:modified xsi:type="dcterms:W3CDTF">2024-05-14T12:23:47Z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Version 1.0</vt:lpwstr>
  </property>
  <property fmtid="{D5CDD505-2E9C-101B-9397-08002B2CF9AE}" pid="4" name="WppReportDraft">
    <vt:lpwstr>(Draft)</vt:lpwstr>
  </property>
  <property fmtid="{D5CDD505-2E9C-101B-9397-08002B2CF9AE}" pid="5" name="WppReportCurrencySymbol">
    <vt:lpwstr>£</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ContentTypeId">
    <vt:lpwstr>0x0101008225F2FC496074428935F65E4E38236D</vt:lpwstr>
  </property>
  <property fmtid="{D5CDD505-2E9C-101B-9397-08002B2CF9AE}" pid="12" name="CMS_BusinessApprover">
    <vt:lpwstr/>
  </property>
  <property fmtid="{D5CDD505-2E9C-101B-9397-08002B2CF9AE}" pid="13" name="TaxKeyword">
    <vt:lpwstr>2660;#TAL 2.0 Essentials|d86ab3da-d7cc-413d-b314-9d2df257d27e</vt:lpwstr>
  </property>
  <property fmtid="{D5CDD505-2E9C-101B-9397-08002B2CF9AE}" pid="14" name="EYKEndorsedBy">
    <vt:lpwstr/>
  </property>
  <property fmtid="{D5CDD505-2E9C-101B-9397-08002B2CF9AE}" pid="15" name="Order">
    <vt:r8>58855000</vt:r8>
  </property>
  <property fmtid="{D5CDD505-2E9C-101B-9397-08002B2CF9AE}" pid="16" name="_dlc_policyId">
    <vt:lpwstr>/Lists/ContentRequests/Submission</vt:lpwstr>
  </property>
  <property fmtid="{D5CDD505-2E9C-101B-9397-08002B2CF9AE}" pid="17" name="EYKStubRecordType">
    <vt:lpwstr/>
  </property>
  <property fmtid="{D5CDD505-2E9C-101B-9397-08002B2CF9AE}" pid="18" name="EYKKnowledgeDomainOwner">
    <vt:lpwstr>376;#Tax|1c3837cc-ea83-4c09-9e3a-44ad6400aca6</vt:lpwstr>
  </property>
  <property fmtid="{D5CDD505-2E9C-101B-9397-08002B2CF9AE}" pid="19" name="xd_ProgID">
    <vt:lpwstr/>
  </property>
  <property fmtid="{D5CDD505-2E9C-101B-9397-08002B2CF9AE}" pid="20" name="EYTargetAudience">
    <vt:lpwstr/>
  </property>
  <property fmtid="{D5CDD505-2E9C-101B-9397-08002B2CF9AE}" pid="21" name="EYPolicyScope">
    <vt:lpwstr/>
  </property>
  <property fmtid="{D5CDD505-2E9C-101B-9397-08002B2CF9AE}" pid="22" name="ContentLanguage">
    <vt:lpwstr>4;#English|556a818d-2fa5-4ece-a7c0-2ca1d2dc5c77</vt:lpwstr>
  </property>
  <property fmtid="{D5CDD505-2E9C-101B-9397-08002B2CF9AE}" pid="23" name="EYPolicyEnablerType">
    <vt:lpwstr/>
  </property>
  <property fmtid="{D5CDD505-2E9C-101B-9397-08002B2CF9AE}" pid="24" name="TemplateUrl">
    <vt:lpwstr/>
  </property>
  <property fmtid="{D5CDD505-2E9C-101B-9397-08002B2CF9AE}" pid="25" name="EYRelatedToThisPolicy">
    <vt:lpwstr/>
  </property>
  <property fmtid="{D5CDD505-2E9C-101B-9397-08002B2CF9AE}" pid="26" name="EYContentType">
    <vt:lpwstr>1;#Market and Industry Intelligence|fb30bb3e-c4f7-485e-a1a3-88d6095888b3</vt:lpwstr>
  </property>
  <property fmtid="{D5CDD505-2E9C-101B-9397-08002B2CF9AE}" pid="27" name="MethodWorkProduct">
    <vt:lpwstr/>
  </property>
  <property fmtid="{D5CDD505-2E9C-101B-9397-08002B2CF9AE}" pid="28" name="kd174ad1ba2c40be8bc55586c5552a31">
    <vt:lpwstr/>
  </property>
  <property fmtid="{D5CDD505-2E9C-101B-9397-08002B2CF9AE}" pid="29" name="_docset_NoMedatataSyncRequired">
    <vt:lpwstr>False</vt:lpwstr>
  </property>
  <property fmtid="{D5CDD505-2E9C-101B-9397-08002B2CF9AE}" pid="30" name="EYKRelatedKnowledgeDomain">
    <vt:lpwstr/>
  </property>
  <property fmtid="{D5CDD505-2E9C-101B-9397-08002B2CF9AE}" pid="31" name="GeographicApplicability">
    <vt:lpwstr>25;#Global|500f1427-2ec5-408e-9c7e-c7ecab3f14e9</vt:lpwstr>
  </property>
  <property fmtid="{D5CDD505-2E9C-101B-9397-08002B2CF9AE}" pid="32" name="Sector">
    <vt:lpwstr>39;#All Sectors|32600395-49d1-4199-adb5-3693fcec9e59</vt:lpwstr>
  </property>
  <property fmtid="{D5CDD505-2E9C-101B-9397-08002B2CF9AE}" pid="33" name="e3dc88ec9e8b45adafc193f1d32b9f3c">
    <vt:lpwstr/>
  </property>
  <property fmtid="{D5CDD505-2E9C-101B-9397-08002B2CF9AE}" pid="34" name="EYCommunitySpecificTerms">
    <vt:lpwstr/>
  </property>
  <property fmtid="{D5CDD505-2E9C-101B-9397-08002B2CF9AE}" pid="35" name="EYMarketSegment">
    <vt:lpwstr/>
  </property>
  <property fmtid="{D5CDD505-2E9C-101B-9397-08002B2CF9AE}" pid="36" name="EYIssues">
    <vt:lpwstr/>
  </property>
  <property fmtid="{D5CDD505-2E9C-101B-9397-08002B2CF9AE}" pid="37" name="MethodName">
    <vt:lpwstr/>
  </property>
  <property fmtid="{D5CDD505-2E9C-101B-9397-08002B2CF9AE}" pid="38" name="EYPolicyRevisionComments">
    <vt:lpwstr/>
  </property>
  <property fmtid="{D5CDD505-2E9C-101B-9397-08002B2CF9AE}" pid="39" name="CMS_G360Acct">
    <vt:lpwstr/>
  </property>
  <property fmtid="{D5CDD505-2E9C-101B-9397-08002B2CF9AE}" pid="40" name="ItemRetentionFormula">
    <vt:lpwstr>&lt;formula id="Microsoft.Office.RecordsManagement.PolicyFeatures.Expiration.Formula.BuiltIn"&gt;&lt;number&gt;30&lt;/number&gt;&lt;property&gt;Created&lt;/property&gt;&lt;propertyId&gt;8c06beca-0777-48f7-91c7-6da68bc07b69&lt;/propertyId&gt;&lt;period&gt;days&lt;/period&gt;&lt;/formula&gt;</vt:lpwstr>
  </property>
  <property fmtid="{D5CDD505-2E9C-101B-9397-08002B2CF9AE}" pid="41" name="EYRelatedToOtherPolicies">
    <vt:lpwstr/>
  </property>
  <property fmtid="{D5CDD505-2E9C-101B-9397-08002B2CF9AE}" pid="42" name="EYKBusinessTriggers">
    <vt:lpwstr/>
  </property>
  <property fmtid="{D5CDD505-2E9C-101B-9397-08002B2CF9AE}" pid="43" name="_dlc_DocIdItemGuid">
    <vt:lpwstr>ab83dd4c-7557-4757-8815-bd9807534856</vt:lpwstr>
  </property>
  <property fmtid="{D5CDD505-2E9C-101B-9397-08002B2CF9AE}" pid="44" name="ServiceLineFunction">
    <vt:lpwstr>314;#Tax|7f0d0b8a-641e-4816-af3b-4da07ed6eaf3</vt:lpwstr>
  </property>
  <property fmtid="{D5CDD505-2E9C-101B-9397-08002B2CF9AE}" pid="45" name="xd_Signature">
    <vt:bool>false</vt:bool>
  </property>
  <property fmtid="{D5CDD505-2E9C-101B-9397-08002B2CF9AE}" pid="46" name="ComplianceAssetId">
    <vt:lpwstr/>
  </property>
  <property fmtid="{D5CDD505-2E9C-101B-9397-08002B2CF9AE}" pid="47" name="_ExtendedDescription">
    <vt:lpwstr/>
  </property>
  <property fmtid="{D5CDD505-2E9C-101B-9397-08002B2CF9AE}" pid="48" name="TriggerFlowInfo">
    <vt:lpwstr/>
  </property>
  <property fmtid="{D5CDD505-2E9C-101B-9397-08002B2CF9AE}" pid="49" name="MediaServiceImageTags">
    <vt:lpwstr/>
  </property>
  <property fmtid="{D5CDD505-2E9C-101B-9397-08002B2CF9AE}" pid="50" name="WppReportPropertiesLastWrittenToDocument">
    <vt:filetime>2024-01-15T08:59:45Z</vt:filetime>
  </property>
</Properties>
</file>